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4"/>
  </p:notesMasterIdLst>
  <p:handoutMasterIdLst>
    <p:handoutMasterId r:id="rId25"/>
  </p:handoutMasterIdLst>
  <p:sldIdLst>
    <p:sldId id="256" r:id="rId5"/>
    <p:sldId id="445" r:id="rId6"/>
    <p:sldId id="374" r:id="rId7"/>
    <p:sldId id="402" r:id="rId8"/>
    <p:sldId id="446" r:id="rId9"/>
    <p:sldId id="448" r:id="rId10"/>
    <p:sldId id="447" r:id="rId11"/>
    <p:sldId id="449" r:id="rId12"/>
    <p:sldId id="293" r:id="rId13"/>
    <p:sldId id="294" r:id="rId14"/>
    <p:sldId id="395" r:id="rId15"/>
    <p:sldId id="289" r:id="rId16"/>
    <p:sldId id="311" r:id="rId17"/>
    <p:sldId id="312" r:id="rId18"/>
    <p:sldId id="450" r:id="rId19"/>
    <p:sldId id="313" r:id="rId20"/>
    <p:sldId id="439" r:id="rId21"/>
    <p:sldId id="451" r:id="rId22"/>
    <p:sldId id="264"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priscila.jordao" initials="pr" lastIdx="3" clrIdx="6">
    <p:extLst>
      <p:ext uri="{19B8F6BF-5375-455C-9EA6-DF929625EA0E}">
        <p15:presenceInfo xmlns:p15="http://schemas.microsoft.com/office/powerpoint/2012/main" userId="S::priscila.jordao_iclei.org#ext#@epuntuagr.onmicrosoft.com::280a9fb5-9101-45ef-b463-a1af93b606d3" providerId="AD"/>
      </p:ext>
    </p:extLst>
  </p:cmAuthor>
  <p:cmAuthor id="1" name="Eleni Kanellou" initials="EK" lastIdx="13" clrIdx="0">
    <p:extLst>
      <p:ext uri="{19B8F6BF-5375-455C-9EA6-DF929625EA0E}">
        <p15:presenceInfo xmlns:p15="http://schemas.microsoft.com/office/powerpoint/2012/main" userId="S::ekanellou@epu.ntua.gr::38594cc5-1eee-45f4-a5ea-2bb1bebd79ff" providerId="AD"/>
      </p:ext>
    </p:extLst>
  </p:cmAuthor>
  <p:cmAuthor id="8" name="Hinsch- ICLEI Europe" initials="AH" lastIdx="1" clrIdx="7">
    <p:extLst>
      <p:ext uri="{19B8F6BF-5375-455C-9EA6-DF929625EA0E}">
        <p15:presenceInfo xmlns:p15="http://schemas.microsoft.com/office/powerpoint/2012/main" userId="Hinsch- ICLEI Europe" providerId="None"/>
      </p:ext>
    </p:extLst>
  </p:cmAuthor>
  <p:cmAuthor id="2" name="Alis Daniela Torres" initials="ADT" lastIdx="3" clrIdx="1">
    <p:extLst>
      <p:ext uri="{19B8F6BF-5375-455C-9EA6-DF929625EA0E}">
        <p15:presenceInfo xmlns:p15="http://schemas.microsoft.com/office/powerpoint/2012/main" userId="8c36d7abd540d11d" providerId="Windows Live"/>
      </p:ext>
    </p:extLst>
  </p:cmAuthor>
  <p:cmAuthor id="3" name="jordao" initials="j" lastIdx="4" clrIdx="2">
    <p:extLst>
      <p:ext uri="{19B8F6BF-5375-455C-9EA6-DF929625EA0E}">
        <p15:presenceInfo xmlns:p15="http://schemas.microsoft.com/office/powerpoint/2012/main" userId="jordao" providerId="None"/>
      </p:ext>
    </p:extLst>
  </p:cmAuthor>
  <p:cmAuthor id="4" name="Kyriaki Metaxa" initials="KM" lastIdx="4" clrIdx="3">
    <p:extLst>
      <p:ext uri="{19B8F6BF-5375-455C-9EA6-DF929625EA0E}">
        <p15:presenceInfo xmlns:p15="http://schemas.microsoft.com/office/powerpoint/2012/main" userId="S::km@inzeb.org::c2e4cb04-37b3-471f-af80-59c9c2e5cfdc" providerId="AD"/>
      </p:ext>
    </p:extLst>
  </p:cmAuthor>
  <p:cmAuthor id="5" name="Eleftheria Touloupaki" initials="ET" lastIdx="6" clrIdx="4">
    <p:extLst>
      <p:ext uri="{19B8F6BF-5375-455C-9EA6-DF929625EA0E}">
        <p15:presenceInfo xmlns:p15="http://schemas.microsoft.com/office/powerpoint/2012/main" userId="S::et@inzeb.org::bceb3a55-49c9-4c7c-b8f0-93f85b1b99e2" providerId="AD"/>
      </p:ext>
    </p:extLst>
  </p:cmAuthor>
  <p:cmAuthor id="6" name="Alice Corovessi" initials="AC" lastIdx="3" clrIdx="5">
    <p:extLst>
      <p:ext uri="{19B8F6BF-5375-455C-9EA6-DF929625EA0E}">
        <p15:presenceInfo xmlns:p15="http://schemas.microsoft.com/office/powerpoint/2012/main" userId="S::ac@inzeb.org::73c32928-6bfe-4042-a3a9-304bb27102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151"/>
    <a:srgbClr val="7FC554"/>
    <a:srgbClr val="777777"/>
    <a:srgbClr val="716D6E"/>
    <a:srgbClr val="56A3A6"/>
    <a:srgbClr val="FF220C"/>
    <a:srgbClr val="FFBD01"/>
    <a:srgbClr val="F46036"/>
    <a:srgbClr val="D12929"/>
    <a:srgbClr val="F5A4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B928FC-95DF-41F2-A56A-56702BCCDE2A}" v="2" dt="2024-01-25T10:27:46.505"/>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Φωτεινό στυλ 1 - Έμφαση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Φωτεινό στυλ 2 - Έμφαση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Στυλ με θέμα 1 - Έμφαση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86683" autoAdjust="0"/>
  </p:normalViewPr>
  <p:slideViewPr>
    <p:cSldViewPr snapToGrid="0">
      <p:cViewPr varScale="1">
        <p:scale>
          <a:sx n="92" d="100"/>
          <a:sy n="92" d="100"/>
        </p:scale>
        <p:origin x="187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ni Kanellou" userId="38594cc5-1eee-45f4-a5ea-2bb1bebd79ff" providerId="ADAL" clId="{4F5FA690-B66A-4304-AA8D-D8080B609E05}"/>
    <pc:docChg chg="addSld delSld modSld">
      <pc:chgData name="Eleni Kanellou" userId="38594cc5-1eee-45f4-a5ea-2bb1bebd79ff" providerId="ADAL" clId="{4F5FA690-B66A-4304-AA8D-D8080B609E05}" dt="2023-06-15T13:05:07.234" v="73" actId="729"/>
      <pc:docMkLst>
        <pc:docMk/>
      </pc:docMkLst>
      <pc:sldChg chg="add">
        <pc:chgData name="Eleni Kanellou" userId="38594cc5-1eee-45f4-a5ea-2bb1bebd79ff" providerId="ADAL" clId="{4F5FA690-B66A-4304-AA8D-D8080B609E05}" dt="2023-06-15T13:02:24.376" v="1"/>
        <pc:sldMkLst>
          <pc:docMk/>
          <pc:sldMk cId="1759766972" sldId="293"/>
        </pc:sldMkLst>
      </pc:sldChg>
      <pc:sldChg chg="add">
        <pc:chgData name="Eleni Kanellou" userId="38594cc5-1eee-45f4-a5ea-2bb1bebd79ff" providerId="ADAL" clId="{4F5FA690-B66A-4304-AA8D-D8080B609E05}" dt="2023-06-15T13:03:44.799" v="3"/>
        <pc:sldMkLst>
          <pc:docMk/>
          <pc:sldMk cId="3514649163" sldId="311"/>
        </pc:sldMkLst>
      </pc:sldChg>
      <pc:sldChg chg="add">
        <pc:chgData name="Eleni Kanellou" userId="38594cc5-1eee-45f4-a5ea-2bb1bebd79ff" providerId="ADAL" clId="{4F5FA690-B66A-4304-AA8D-D8080B609E05}" dt="2023-06-15T13:03:44.799" v="3"/>
        <pc:sldMkLst>
          <pc:docMk/>
          <pc:sldMk cId="1061964431" sldId="312"/>
        </pc:sldMkLst>
      </pc:sldChg>
      <pc:sldChg chg="add mod modShow">
        <pc:chgData name="Eleni Kanellou" userId="38594cc5-1eee-45f4-a5ea-2bb1bebd79ff" providerId="ADAL" clId="{4F5FA690-B66A-4304-AA8D-D8080B609E05}" dt="2023-06-15T13:05:02.509" v="72" actId="729"/>
        <pc:sldMkLst>
          <pc:docMk/>
          <pc:sldMk cId="3430574974" sldId="313"/>
        </pc:sldMkLst>
      </pc:sldChg>
      <pc:sldChg chg="add mod modShow">
        <pc:chgData name="Eleni Kanellou" userId="38594cc5-1eee-45f4-a5ea-2bb1bebd79ff" providerId="ADAL" clId="{4F5FA690-B66A-4304-AA8D-D8080B609E05}" dt="2023-06-15T13:04:56.772" v="71" actId="729"/>
        <pc:sldMkLst>
          <pc:docMk/>
          <pc:sldMk cId="114402249" sldId="395"/>
        </pc:sldMkLst>
      </pc:sldChg>
      <pc:sldChg chg="add mod modShow">
        <pc:chgData name="Eleni Kanellou" userId="38594cc5-1eee-45f4-a5ea-2bb1bebd79ff" providerId="ADAL" clId="{4F5FA690-B66A-4304-AA8D-D8080B609E05}" dt="2023-06-15T13:05:07.234" v="73" actId="729"/>
        <pc:sldMkLst>
          <pc:docMk/>
          <pc:sldMk cId="4169017188" sldId="439"/>
        </pc:sldMkLst>
      </pc:sldChg>
      <pc:sldChg chg="add">
        <pc:chgData name="Eleni Kanellou" userId="38594cc5-1eee-45f4-a5ea-2bb1bebd79ff" providerId="ADAL" clId="{4F5FA690-B66A-4304-AA8D-D8080B609E05}" dt="2023-06-15T13:03:44.799" v="3"/>
        <pc:sldMkLst>
          <pc:docMk/>
          <pc:sldMk cId="2122031948" sldId="450"/>
        </pc:sldMkLst>
      </pc:sldChg>
      <pc:sldChg chg="del">
        <pc:chgData name="Eleni Kanellou" userId="38594cc5-1eee-45f4-a5ea-2bb1bebd79ff" providerId="ADAL" clId="{4F5FA690-B66A-4304-AA8D-D8080B609E05}" dt="2023-06-15T13:00:28.349" v="0" actId="47"/>
        <pc:sldMkLst>
          <pc:docMk/>
          <pc:sldMk cId="3686374192" sldId="450"/>
        </pc:sldMkLst>
      </pc:sldChg>
      <pc:sldChg chg="modSp add mod">
        <pc:chgData name="Eleni Kanellou" userId="38594cc5-1eee-45f4-a5ea-2bb1bebd79ff" providerId="ADAL" clId="{4F5FA690-B66A-4304-AA8D-D8080B609E05}" dt="2023-06-15T13:04:39.847" v="70" actId="20577"/>
        <pc:sldMkLst>
          <pc:docMk/>
          <pc:sldMk cId="3413815449" sldId="451"/>
        </pc:sldMkLst>
        <pc:spChg chg="mod">
          <ac:chgData name="Eleni Kanellou" userId="38594cc5-1eee-45f4-a5ea-2bb1bebd79ff" providerId="ADAL" clId="{4F5FA690-B66A-4304-AA8D-D8080B609E05}" dt="2023-06-15T13:04:39.847" v="70" actId="20577"/>
          <ac:spMkLst>
            <pc:docMk/>
            <pc:sldMk cId="3413815449" sldId="451"/>
            <ac:spMk id="17" creationId="{C56E0769-7D58-4F7C-9879-CFC789B093E7}"/>
          </ac:spMkLst>
        </pc:spChg>
      </pc:sldChg>
    </pc:docChg>
  </pc:docChgLst>
  <pc:docChgLst>
    <pc:chgData name="Eleni Kanellou" userId="38594cc5-1eee-45f4-a5ea-2bb1bebd79ff" providerId="ADAL" clId="{7240DE5A-3D61-4AAB-87DF-7BFB175A6832}"/>
    <pc:docChg chg="undo custSel addSld delSld modSld sldOrd">
      <pc:chgData name="Eleni Kanellou" userId="38594cc5-1eee-45f4-a5ea-2bb1bebd79ff" providerId="ADAL" clId="{7240DE5A-3D61-4AAB-87DF-7BFB175A6832}" dt="2023-06-15T12:51:55.073" v="747" actId="1076"/>
      <pc:docMkLst>
        <pc:docMk/>
      </pc:docMkLst>
      <pc:sldChg chg="addSp delSp modSp mod">
        <pc:chgData name="Eleni Kanellou" userId="38594cc5-1eee-45f4-a5ea-2bb1bebd79ff" providerId="ADAL" clId="{7240DE5A-3D61-4AAB-87DF-7BFB175A6832}" dt="2023-06-15T12:51:55.073" v="747" actId="1076"/>
        <pc:sldMkLst>
          <pc:docMk/>
          <pc:sldMk cId="1945599963" sldId="256"/>
        </pc:sldMkLst>
        <pc:spChg chg="mod">
          <ac:chgData name="Eleni Kanellou" userId="38594cc5-1eee-45f4-a5ea-2bb1bebd79ff" providerId="ADAL" clId="{7240DE5A-3D61-4AAB-87DF-7BFB175A6832}" dt="2023-06-15T12:41:08.699" v="665" actId="1076"/>
          <ac:spMkLst>
            <pc:docMk/>
            <pc:sldMk cId="1945599963" sldId="256"/>
            <ac:spMk id="16" creationId="{37D662A1-4B98-46E2-ADCD-5B7CF088C72D}"/>
          </ac:spMkLst>
        </pc:spChg>
        <pc:spChg chg="mod">
          <ac:chgData name="Eleni Kanellou" userId="38594cc5-1eee-45f4-a5ea-2bb1bebd79ff" providerId="ADAL" clId="{7240DE5A-3D61-4AAB-87DF-7BFB175A6832}" dt="2023-06-15T12:39:53.451" v="660" actId="20577"/>
          <ac:spMkLst>
            <pc:docMk/>
            <pc:sldMk cId="1945599963" sldId="256"/>
            <ac:spMk id="19" creationId="{2025CA60-4298-4F0C-9275-80C98CE95B56}"/>
          </ac:spMkLst>
        </pc:spChg>
        <pc:picChg chg="add mod">
          <ac:chgData name="Eleni Kanellou" userId="38594cc5-1eee-45f4-a5ea-2bb1bebd79ff" providerId="ADAL" clId="{7240DE5A-3D61-4AAB-87DF-7BFB175A6832}" dt="2023-06-15T12:51:55.073" v="747" actId="1076"/>
          <ac:picMkLst>
            <pc:docMk/>
            <pc:sldMk cId="1945599963" sldId="256"/>
            <ac:picMk id="2" creationId="{041E056C-D8D5-4F83-96A4-ACEC1EC5BF93}"/>
          </ac:picMkLst>
        </pc:picChg>
        <pc:picChg chg="add del mod">
          <ac:chgData name="Eleni Kanellou" userId="38594cc5-1eee-45f4-a5ea-2bb1bebd79ff" providerId="ADAL" clId="{7240DE5A-3D61-4AAB-87DF-7BFB175A6832}" dt="2023-06-15T12:41:01.878" v="664" actId="478"/>
          <ac:picMkLst>
            <pc:docMk/>
            <pc:sldMk cId="1945599963" sldId="256"/>
            <ac:picMk id="4" creationId="{BC4E01A2-0FB5-75A8-C549-0377EE4C4A3A}"/>
          </ac:picMkLst>
        </pc:picChg>
        <pc:picChg chg="add del mod">
          <ac:chgData name="Eleni Kanellou" userId="38594cc5-1eee-45f4-a5ea-2bb1bebd79ff" providerId="ADAL" clId="{7240DE5A-3D61-4AAB-87DF-7BFB175A6832}" dt="2023-06-15T12:42:08.322" v="668" actId="478"/>
          <ac:picMkLst>
            <pc:docMk/>
            <pc:sldMk cId="1945599963" sldId="256"/>
            <ac:picMk id="6" creationId="{DD666B14-0640-5F0A-4055-764FC01E5010}"/>
          </ac:picMkLst>
        </pc:picChg>
        <pc:picChg chg="mod">
          <ac:chgData name="Eleni Kanellou" userId="38594cc5-1eee-45f4-a5ea-2bb1bebd79ff" providerId="ADAL" clId="{7240DE5A-3D61-4AAB-87DF-7BFB175A6832}" dt="2023-06-15T12:36:56.378" v="486" actId="1037"/>
          <ac:picMkLst>
            <pc:docMk/>
            <pc:sldMk cId="1945599963" sldId="256"/>
            <ac:picMk id="18" creationId="{BB1C474E-0B06-4A28-ABF6-9FF6481CC85A}"/>
          </ac:picMkLst>
        </pc:picChg>
      </pc:sldChg>
      <pc:sldChg chg="addSp delSp modSp mod">
        <pc:chgData name="Eleni Kanellou" userId="38594cc5-1eee-45f4-a5ea-2bb1bebd79ff" providerId="ADAL" clId="{7240DE5A-3D61-4AAB-87DF-7BFB175A6832}" dt="2023-06-15T12:46:50.751" v="745" actId="1076"/>
        <pc:sldMkLst>
          <pc:docMk/>
          <pc:sldMk cId="3291071627" sldId="264"/>
        </pc:sldMkLst>
        <pc:spChg chg="add del mod">
          <ac:chgData name="Eleni Kanellou" userId="38594cc5-1eee-45f4-a5ea-2bb1bebd79ff" providerId="ADAL" clId="{7240DE5A-3D61-4AAB-87DF-7BFB175A6832}" dt="2023-06-15T12:38:59.691" v="509" actId="478"/>
          <ac:spMkLst>
            <pc:docMk/>
            <pc:sldMk cId="3291071627" sldId="264"/>
            <ac:spMk id="4" creationId="{5A43F1C6-F6B4-ADF2-B433-A73F0C5188AF}"/>
          </ac:spMkLst>
        </pc:spChg>
        <pc:spChg chg="add mod">
          <ac:chgData name="Eleni Kanellou" userId="38594cc5-1eee-45f4-a5ea-2bb1bebd79ff" providerId="ADAL" clId="{7240DE5A-3D61-4AAB-87DF-7BFB175A6832}" dt="2023-06-15T12:46:50.751" v="745" actId="1076"/>
          <ac:spMkLst>
            <pc:docMk/>
            <pc:sldMk cId="3291071627" sldId="264"/>
            <ac:spMk id="4" creationId="{F7C9BAA3-62B8-85BB-1905-62D4C8DB6CD1}"/>
          </ac:spMkLst>
        </pc:spChg>
      </pc:sldChg>
      <pc:sldChg chg="addSp delSp modSp add del mod modNotesTx">
        <pc:chgData name="Eleni Kanellou" userId="38594cc5-1eee-45f4-a5ea-2bb1bebd79ff" providerId="ADAL" clId="{7240DE5A-3D61-4AAB-87DF-7BFB175A6832}" dt="2023-06-15T12:45:57.778" v="718" actId="20577"/>
        <pc:sldMkLst>
          <pc:docMk/>
          <pc:sldMk cId="3067665326" sldId="289"/>
        </pc:sldMkLst>
        <pc:spChg chg="add mod">
          <ac:chgData name="Eleni Kanellou" userId="38594cc5-1eee-45f4-a5ea-2bb1bebd79ff" providerId="ADAL" clId="{7240DE5A-3D61-4AAB-87DF-7BFB175A6832}" dt="2023-06-15T10:29:57.740" v="131" actId="1076"/>
          <ac:spMkLst>
            <pc:docMk/>
            <pc:sldMk cId="3067665326" sldId="289"/>
            <ac:spMk id="3" creationId="{7173A53A-B10A-B16B-DC59-9F03E6DE974F}"/>
          </ac:spMkLst>
        </pc:spChg>
        <pc:spChg chg="del mod">
          <ac:chgData name="Eleni Kanellou" userId="38594cc5-1eee-45f4-a5ea-2bb1bebd79ff" providerId="ADAL" clId="{7240DE5A-3D61-4AAB-87DF-7BFB175A6832}" dt="2023-06-15T12:45:15.292" v="681" actId="20577"/>
          <ac:spMkLst>
            <pc:docMk/>
            <pc:sldMk cId="3067665326" sldId="289"/>
            <ac:spMk id="13" creationId="{32061568-0771-4701-96B8-BFD4EFCA170C}"/>
          </ac:spMkLst>
        </pc:spChg>
        <pc:spChg chg="mod">
          <ac:chgData name="Eleni Kanellou" userId="38594cc5-1eee-45f4-a5ea-2bb1bebd79ff" providerId="ADAL" clId="{7240DE5A-3D61-4AAB-87DF-7BFB175A6832}" dt="2023-06-15T12:35:06.165" v="460" actId="20577"/>
          <ac:spMkLst>
            <pc:docMk/>
            <pc:sldMk cId="3067665326" sldId="289"/>
            <ac:spMk id="18" creationId="{F3BB2A47-CA33-40BA-90E4-E96D4090068C}"/>
          </ac:spMkLst>
        </pc:spChg>
        <pc:spChg chg="del mod">
          <ac:chgData name="Eleni Kanellou" userId="38594cc5-1eee-45f4-a5ea-2bb1bebd79ff" providerId="ADAL" clId="{7240DE5A-3D61-4AAB-87DF-7BFB175A6832}" dt="2023-06-15T12:45:57.778" v="718" actId="20577"/>
          <ac:spMkLst>
            <pc:docMk/>
            <pc:sldMk cId="3067665326" sldId="289"/>
            <ac:spMk id="19" creationId="{5AA3C5C7-E075-4839-9493-C329C8965BCC}"/>
          </ac:spMkLst>
        </pc:spChg>
        <pc:spChg chg="del mod">
          <ac:chgData name="Eleni Kanellou" userId="38594cc5-1eee-45f4-a5ea-2bb1bebd79ff" providerId="ADAL" clId="{7240DE5A-3D61-4AAB-87DF-7BFB175A6832}" dt="2023-06-15T12:45:32.786" v="705" actId="20577"/>
          <ac:spMkLst>
            <pc:docMk/>
            <pc:sldMk cId="3067665326" sldId="289"/>
            <ac:spMk id="20" creationId="{D0DF582F-C9C1-4225-890D-739BE7180127}"/>
          </ac:spMkLst>
        </pc:spChg>
        <pc:picChg chg="del">
          <ac:chgData name="Eleni Kanellou" userId="38594cc5-1eee-45f4-a5ea-2bb1bebd79ff" providerId="ADAL" clId="{7240DE5A-3D61-4AAB-87DF-7BFB175A6832}" dt="2023-06-15T10:23:59.312" v="3" actId="478"/>
          <ac:picMkLst>
            <pc:docMk/>
            <pc:sldMk cId="3067665326" sldId="289"/>
            <ac:picMk id="14" creationId="{92CF1CB7-DCF5-41F5-AC3E-C4B5E9A0A445}"/>
          </ac:picMkLst>
        </pc:picChg>
        <pc:picChg chg="del">
          <ac:chgData name="Eleni Kanellou" userId="38594cc5-1eee-45f4-a5ea-2bb1bebd79ff" providerId="ADAL" clId="{7240DE5A-3D61-4AAB-87DF-7BFB175A6832}" dt="2023-06-15T10:23:57.312" v="1" actId="478"/>
          <ac:picMkLst>
            <pc:docMk/>
            <pc:sldMk cId="3067665326" sldId="289"/>
            <ac:picMk id="15" creationId="{A5F99DF3-5CA5-4C39-B49B-6672023757D8}"/>
          </ac:picMkLst>
        </pc:picChg>
        <pc:picChg chg="del">
          <ac:chgData name="Eleni Kanellou" userId="38594cc5-1eee-45f4-a5ea-2bb1bebd79ff" providerId="ADAL" clId="{7240DE5A-3D61-4AAB-87DF-7BFB175A6832}" dt="2023-06-15T10:23:58.012" v="2" actId="478"/>
          <ac:picMkLst>
            <pc:docMk/>
            <pc:sldMk cId="3067665326" sldId="289"/>
            <ac:picMk id="16" creationId="{421F6C7E-6892-4920-BE9C-545549DADF2E}"/>
          </ac:picMkLst>
        </pc:picChg>
        <pc:picChg chg="del">
          <ac:chgData name="Eleni Kanellou" userId="38594cc5-1eee-45f4-a5ea-2bb1bebd79ff" providerId="ADAL" clId="{7240DE5A-3D61-4AAB-87DF-7BFB175A6832}" dt="2023-06-15T10:24:03.427" v="6" actId="478"/>
          <ac:picMkLst>
            <pc:docMk/>
            <pc:sldMk cId="3067665326" sldId="289"/>
            <ac:picMk id="17" creationId="{17DA9D9E-6B04-48B0-8ACD-16CC8318B929}"/>
          </ac:picMkLst>
        </pc:picChg>
      </pc:sldChg>
      <pc:sldChg chg="add">
        <pc:chgData name="Eleni Kanellou" userId="38594cc5-1eee-45f4-a5ea-2bb1bebd79ff" providerId="ADAL" clId="{7240DE5A-3D61-4AAB-87DF-7BFB175A6832}" dt="2023-06-15T12:44:04.358" v="670"/>
        <pc:sldMkLst>
          <pc:docMk/>
          <pc:sldMk cId="2878701491" sldId="294"/>
        </pc:sldMkLst>
      </pc:sldChg>
      <pc:sldChg chg="add">
        <pc:chgData name="Eleni Kanellou" userId="38594cc5-1eee-45f4-a5ea-2bb1bebd79ff" providerId="ADAL" clId="{7240DE5A-3D61-4AAB-87DF-7BFB175A6832}" dt="2023-06-15T11:07:38.840" v="281"/>
        <pc:sldMkLst>
          <pc:docMk/>
          <pc:sldMk cId="1164476921" sldId="374"/>
        </pc:sldMkLst>
      </pc:sldChg>
      <pc:sldChg chg="addSp delSp modSp mod">
        <pc:chgData name="Eleni Kanellou" userId="38594cc5-1eee-45f4-a5ea-2bb1bebd79ff" providerId="ADAL" clId="{7240DE5A-3D61-4AAB-87DF-7BFB175A6832}" dt="2023-06-15T10:30:18.887" v="153" actId="20577"/>
        <pc:sldMkLst>
          <pc:docMk/>
          <pc:sldMk cId="3809922012" sldId="402"/>
        </pc:sldMkLst>
        <pc:spChg chg="add mod">
          <ac:chgData name="Eleni Kanellou" userId="38594cc5-1eee-45f4-a5ea-2bb1bebd79ff" providerId="ADAL" clId="{7240DE5A-3D61-4AAB-87DF-7BFB175A6832}" dt="2023-06-15T10:29:18.520" v="86" actId="20577"/>
          <ac:spMkLst>
            <pc:docMk/>
            <pc:sldMk cId="3809922012" sldId="402"/>
            <ac:spMk id="2" creationId="{14F27E6C-687E-B49B-BB53-9B0888351127}"/>
          </ac:spMkLst>
        </pc:spChg>
        <pc:spChg chg="del">
          <ac:chgData name="Eleni Kanellou" userId="38594cc5-1eee-45f4-a5ea-2bb1bebd79ff" providerId="ADAL" clId="{7240DE5A-3D61-4AAB-87DF-7BFB175A6832}" dt="2023-06-15T10:26:02.220" v="52" actId="478"/>
          <ac:spMkLst>
            <pc:docMk/>
            <pc:sldMk cId="3809922012" sldId="402"/>
            <ac:spMk id="17" creationId="{C56E0769-7D58-4F7C-9879-CFC789B093E7}"/>
          </ac:spMkLst>
        </pc:spChg>
        <pc:spChg chg="del">
          <ac:chgData name="Eleni Kanellou" userId="38594cc5-1eee-45f4-a5ea-2bb1bebd79ff" providerId="ADAL" clId="{7240DE5A-3D61-4AAB-87DF-7BFB175A6832}" dt="2023-06-15T10:26:04.436" v="53" actId="478"/>
          <ac:spMkLst>
            <pc:docMk/>
            <pc:sldMk cId="3809922012" sldId="402"/>
            <ac:spMk id="18" creationId="{DB7CE1BA-F3DE-4071-BCA3-0E06A0A24745}"/>
          </ac:spMkLst>
        </pc:spChg>
        <pc:graphicFrameChg chg="add mod">
          <ac:chgData name="Eleni Kanellou" userId="38594cc5-1eee-45f4-a5ea-2bb1bebd79ff" providerId="ADAL" clId="{7240DE5A-3D61-4AAB-87DF-7BFB175A6832}" dt="2023-06-15T10:30:18.887" v="153" actId="20577"/>
          <ac:graphicFrameMkLst>
            <pc:docMk/>
            <pc:sldMk cId="3809922012" sldId="402"/>
            <ac:graphicFrameMk id="3" creationId="{D811C6EB-359A-0A2E-3A9F-3426DACCE1C1}"/>
          </ac:graphicFrameMkLst>
        </pc:graphicFrameChg>
      </pc:sldChg>
      <pc:sldChg chg="addSp delSp modSp mod modNotesTx">
        <pc:chgData name="Eleni Kanellou" userId="38594cc5-1eee-45f4-a5ea-2bb1bebd79ff" providerId="ADAL" clId="{7240DE5A-3D61-4AAB-87DF-7BFB175A6832}" dt="2023-06-15T12:36:42.423" v="482" actId="1076"/>
        <pc:sldMkLst>
          <pc:docMk/>
          <pc:sldMk cId="2560204061" sldId="445"/>
        </pc:sldMkLst>
        <pc:spChg chg="add del">
          <ac:chgData name="Eleni Kanellou" userId="38594cc5-1eee-45f4-a5ea-2bb1bebd79ff" providerId="ADAL" clId="{7240DE5A-3D61-4AAB-87DF-7BFB175A6832}" dt="2023-06-15T10:24:45.063" v="34" actId="478"/>
          <ac:spMkLst>
            <pc:docMk/>
            <pc:sldMk cId="2560204061" sldId="445"/>
            <ac:spMk id="2" creationId="{65A0DD60-2967-D3E4-4D07-4454A785ADEA}"/>
          </ac:spMkLst>
        </pc:spChg>
        <pc:spChg chg="del">
          <ac:chgData name="Eleni Kanellou" userId="38594cc5-1eee-45f4-a5ea-2bb1bebd79ff" providerId="ADAL" clId="{7240DE5A-3D61-4AAB-87DF-7BFB175A6832}" dt="2023-06-15T10:24:29.818" v="29" actId="478"/>
          <ac:spMkLst>
            <pc:docMk/>
            <pc:sldMk cId="2560204061" sldId="445"/>
            <ac:spMk id="3" creationId="{4A8E5757-9D6A-AAB7-88D8-3D3CE55AAE8F}"/>
          </ac:spMkLst>
        </pc:spChg>
        <pc:spChg chg="add del mod">
          <ac:chgData name="Eleni Kanellou" userId="38594cc5-1eee-45f4-a5ea-2bb1bebd79ff" providerId="ADAL" clId="{7240DE5A-3D61-4AAB-87DF-7BFB175A6832}" dt="2023-06-15T10:27:39.804" v="65" actId="478"/>
          <ac:spMkLst>
            <pc:docMk/>
            <pc:sldMk cId="2560204061" sldId="445"/>
            <ac:spMk id="7" creationId="{AD294042-8962-C389-C5AE-CA51E2A3E528}"/>
          </ac:spMkLst>
        </pc:spChg>
        <pc:spChg chg="add del">
          <ac:chgData name="Eleni Kanellou" userId="38594cc5-1eee-45f4-a5ea-2bb1bebd79ff" providerId="ADAL" clId="{7240DE5A-3D61-4AAB-87DF-7BFB175A6832}" dt="2023-06-15T10:24:34.017" v="31" actId="478"/>
          <ac:spMkLst>
            <pc:docMk/>
            <pc:sldMk cId="2560204061" sldId="445"/>
            <ac:spMk id="8" creationId="{F356B41D-CDBA-4D54-B239-A4940255EF44}"/>
          </ac:spMkLst>
        </pc:spChg>
        <pc:spChg chg="add mod">
          <ac:chgData name="Eleni Kanellou" userId="38594cc5-1eee-45f4-a5ea-2bb1bebd79ff" providerId="ADAL" clId="{7240DE5A-3D61-4AAB-87DF-7BFB175A6832}" dt="2023-06-15T12:35:22.475" v="461" actId="1076"/>
          <ac:spMkLst>
            <pc:docMk/>
            <pc:sldMk cId="2560204061" sldId="445"/>
            <ac:spMk id="12" creationId="{715852EF-30F9-FF82-5494-97B108FA1097}"/>
          </ac:spMkLst>
        </pc:spChg>
        <pc:spChg chg="add del">
          <ac:chgData name="Eleni Kanellou" userId="38594cc5-1eee-45f4-a5ea-2bb1bebd79ff" providerId="ADAL" clId="{7240DE5A-3D61-4AAB-87DF-7BFB175A6832}" dt="2023-06-15T10:24:45.063" v="34" actId="478"/>
          <ac:spMkLst>
            <pc:docMk/>
            <pc:sldMk cId="2560204061" sldId="445"/>
            <ac:spMk id="13" creationId="{53767D23-AD36-4BD6-B815-C261BE6DE3E6}"/>
          </ac:spMkLst>
        </pc:spChg>
        <pc:spChg chg="add del mod">
          <ac:chgData name="Eleni Kanellou" userId="38594cc5-1eee-45f4-a5ea-2bb1bebd79ff" providerId="ADAL" clId="{7240DE5A-3D61-4AAB-87DF-7BFB175A6832}" dt="2023-06-15T12:35:34.477" v="467"/>
          <ac:spMkLst>
            <pc:docMk/>
            <pc:sldMk cId="2560204061" sldId="445"/>
            <ac:spMk id="14" creationId="{A2839A38-69B5-B1CE-6125-B73D544F5B00}"/>
          </ac:spMkLst>
        </pc:spChg>
        <pc:spChg chg="add del mod">
          <ac:chgData name="Eleni Kanellou" userId="38594cc5-1eee-45f4-a5ea-2bb1bebd79ff" providerId="ADAL" clId="{7240DE5A-3D61-4AAB-87DF-7BFB175A6832}" dt="2023-06-15T10:27:35.538" v="63"/>
          <ac:spMkLst>
            <pc:docMk/>
            <pc:sldMk cId="2560204061" sldId="445"/>
            <ac:spMk id="15" creationId="{A3E32772-1892-4932-898D-D10EF80023F1}"/>
          </ac:spMkLst>
        </pc:spChg>
        <pc:spChg chg="add mod">
          <ac:chgData name="Eleni Kanellou" userId="38594cc5-1eee-45f4-a5ea-2bb1bebd79ff" providerId="ADAL" clId="{7240DE5A-3D61-4AAB-87DF-7BFB175A6832}" dt="2023-06-15T10:28:59.527" v="82" actId="1076"/>
          <ac:spMkLst>
            <pc:docMk/>
            <pc:sldMk cId="2560204061" sldId="445"/>
            <ac:spMk id="18" creationId="{530B13F3-506B-DD89-3FFA-0AB1F114E9D2}"/>
          </ac:spMkLst>
        </pc:spChg>
        <pc:spChg chg="add mod">
          <ac:chgData name="Eleni Kanellou" userId="38594cc5-1eee-45f4-a5ea-2bb1bebd79ff" providerId="ADAL" clId="{7240DE5A-3D61-4AAB-87DF-7BFB175A6832}" dt="2023-06-15T12:35:56.304" v="474" actId="1076"/>
          <ac:spMkLst>
            <pc:docMk/>
            <pc:sldMk cId="2560204061" sldId="445"/>
            <ac:spMk id="19" creationId="{1B65E0C3-B767-45F2-3855-033DDCD98B0A}"/>
          </ac:spMkLst>
        </pc:spChg>
        <pc:spChg chg="add mod">
          <ac:chgData name="Eleni Kanellou" userId="38594cc5-1eee-45f4-a5ea-2bb1bebd79ff" providerId="ADAL" clId="{7240DE5A-3D61-4AAB-87DF-7BFB175A6832}" dt="2023-06-15T12:36:42.423" v="482" actId="1076"/>
          <ac:spMkLst>
            <pc:docMk/>
            <pc:sldMk cId="2560204061" sldId="445"/>
            <ac:spMk id="20" creationId="{E1EFBFE1-F0FF-663A-B250-D2DCD2CCDC15}"/>
          </ac:spMkLst>
        </pc:spChg>
        <pc:spChg chg="del">
          <ac:chgData name="Eleni Kanellou" userId="38594cc5-1eee-45f4-a5ea-2bb1bebd79ff" providerId="ADAL" clId="{7240DE5A-3D61-4AAB-87DF-7BFB175A6832}" dt="2023-06-15T10:25:19.918" v="35" actId="478"/>
          <ac:spMkLst>
            <pc:docMk/>
            <pc:sldMk cId="2560204061" sldId="445"/>
            <ac:spMk id="24" creationId="{626C04DD-0965-4607-86EC-2109773021D8}"/>
          </ac:spMkLst>
        </pc:spChg>
        <pc:spChg chg="add del">
          <ac:chgData name="Eleni Kanellou" userId="38594cc5-1eee-45f4-a5ea-2bb1bebd79ff" providerId="ADAL" clId="{7240DE5A-3D61-4AAB-87DF-7BFB175A6832}" dt="2023-06-15T10:24:45.063" v="34" actId="478"/>
          <ac:spMkLst>
            <pc:docMk/>
            <pc:sldMk cId="2560204061" sldId="445"/>
            <ac:spMk id="25" creationId="{D0433982-6CD3-485D-BB32-5F8EA444B562}"/>
          </ac:spMkLst>
        </pc:spChg>
        <pc:spChg chg="add del">
          <ac:chgData name="Eleni Kanellou" userId="38594cc5-1eee-45f4-a5ea-2bb1bebd79ff" providerId="ADAL" clId="{7240DE5A-3D61-4AAB-87DF-7BFB175A6832}" dt="2023-06-15T10:24:45.063" v="34" actId="478"/>
          <ac:spMkLst>
            <pc:docMk/>
            <pc:sldMk cId="2560204061" sldId="445"/>
            <ac:spMk id="35" creationId="{8739E944-4813-4B66-9B31-A8CE94837D91}"/>
          </ac:spMkLst>
        </pc:spChg>
        <pc:spChg chg="add del">
          <ac:chgData name="Eleni Kanellou" userId="38594cc5-1eee-45f4-a5ea-2bb1bebd79ff" providerId="ADAL" clId="{7240DE5A-3D61-4AAB-87DF-7BFB175A6832}" dt="2023-06-15T10:24:45.063" v="34" actId="478"/>
          <ac:spMkLst>
            <pc:docMk/>
            <pc:sldMk cId="2560204061" sldId="445"/>
            <ac:spMk id="49" creationId="{C67251C1-A47B-4546-B250-D6A4827AEEDC}"/>
          </ac:spMkLst>
        </pc:spChg>
        <pc:spChg chg="del">
          <ac:chgData name="Eleni Kanellou" userId="38594cc5-1eee-45f4-a5ea-2bb1bebd79ff" providerId="ADAL" clId="{7240DE5A-3D61-4AAB-87DF-7BFB175A6832}" dt="2023-06-15T10:24:29.818" v="29" actId="478"/>
          <ac:spMkLst>
            <pc:docMk/>
            <pc:sldMk cId="2560204061" sldId="445"/>
            <ac:spMk id="57" creationId="{5CCA8074-F60C-459C-9408-D6C9F356E572}"/>
          </ac:spMkLst>
        </pc:spChg>
        <pc:spChg chg="add del">
          <ac:chgData name="Eleni Kanellou" userId="38594cc5-1eee-45f4-a5ea-2bb1bebd79ff" providerId="ADAL" clId="{7240DE5A-3D61-4AAB-87DF-7BFB175A6832}" dt="2023-06-15T10:24:45.063" v="34" actId="478"/>
          <ac:spMkLst>
            <pc:docMk/>
            <pc:sldMk cId="2560204061" sldId="445"/>
            <ac:spMk id="59" creationId="{887388BD-92BB-4094-9800-F0D08EED971A}"/>
          </ac:spMkLst>
        </pc:spChg>
        <pc:graphicFrameChg chg="add mod">
          <ac:chgData name="Eleni Kanellou" userId="38594cc5-1eee-45f4-a5ea-2bb1bebd79ff" providerId="ADAL" clId="{7240DE5A-3D61-4AAB-87DF-7BFB175A6832}" dt="2023-06-15T12:36:22.500" v="478" actId="1076"/>
          <ac:graphicFrameMkLst>
            <pc:docMk/>
            <pc:sldMk cId="2560204061" sldId="445"/>
            <ac:graphicFrameMk id="10" creationId="{666BEF08-BDA5-87D5-91DD-DE5D7EB5DCA4}"/>
          </ac:graphicFrameMkLst>
        </pc:graphicFrameChg>
        <pc:picChg chg="del">
          <ac:chgData name="Eleni Kanellou" userId="38594cc5-1eee-45f4-a5ea-2bb1bebd79ff" providerId="ADAL" clId="{7240DE5A-3D61-4AAB-87DF-7BFB175A6832}" dt="2023-06-15T10:24:27.935" v="28" actId="478"/>
          <ac:picMkLst>
            <pc:docMk/>
            <pc:sldMk cId="2560204061" sldId="445"/>
            <ac:picMk id="5" creationId="{92ACDE70-5EF4-44F6-821F-AC4CCD78A915}"/>
          </ac:picMkLst>
        </pc:picChg>
        <pc:picChg chg="add del">
          <ac:chgData name="Eleni Kanellou" userId="38594cc5-1eee-45f4-a5ea-2bb1bebd79ff" providerId="ADAL" clId="{7240DE5A-3D61-4AAB-87DF-7BFB175A6832}" dt="2023-06-15T10:24:39.665" v="33" actId="478"/>
          <ac:picMkLst>
            <pc:docMk/>
            <pc:sldMk cId="2560204061" sldId="445"/>
            <ac:picMk id="6" creationId="{4C132D09-93A0-421E-8912-C25B78CAF18B}"/>
          </ac:picMkLst>
        </pc:picChg>
        <pc:cxnChg chg="del">
          <ac:chgData name="Eleni Kanellou" userId="38594cc5-1eee-45f4-a5ea-2bb1bebd79ff" providerId="ADAL" clId="{7240DE5A-3D61-4AAB-87DF-7BFB175A6832}" dt="2023-06-15T10:24:29.818" v="29" actId="478"/>
          <ac:cxnSpMkLst>
            <pc:docMk/>
            <pc:sldMk cId="2560204061" sldId="445"/>
            <ac:cxnSpMk id="4" creationId="{0FD834C4-2044-9C70-D9B4-DF7ED2F50626}"/>
          </ac:cxnSpMkLst>
        </pc:cxnChg>
        <pc:cxnChg chg="del">
          <ac:chgData name="Eleni Kanellou" userId="38594cc5-1eee-45f4-a5ea-2bb1bebd79ff" providerId="ADAL" clId="{7240DE5A-3D61-4AAB-87DF-7BFB175A6832}" dt="2023-06-15T10:24:29.818" v="29" actId="478"/>
          <ac:cxnSpMkLst>
            <pc:docMk/>
            <pc:sldMk cId="2560204061" sldId="445"/>
            <ac:cxnSpMk id="9" creationId="{344E23FD-9403-43FF-8225-8B8AD2D73539}"/>
          </ac:cxnSpMkLst>
        </pc:cxnChg>
        <pc:cxnChg chg="del mod">
          <ac:chgData name="Eleni Kanellou" userId="38594cc5-1eee-45f4-a5ea-2bb1bebd79ff" providerId="ADAL" clId="{7240DE5A-3D61-4AAB-87DF-7BFB175A6832}" dt="2023-06-15T10:24:29.818" v="29" actId="478"/>
          <ac:cxnSpMkLst>
            <pc:docMk/>
            <pc:sldMk cId="2560204061" sldId="445"/>
            <ac:cxnSpMk id="23" creationId="{FE4F81E3-3916-42FB-AE16-243526B772ED}"/>
          </ac:cxnSpMkLst>
        </pc:cxnChg>
        <pc:cxnChg chg="del">
          <ac:chgData name="Eleni Kanellou" userId="38594cc5-1eee-45f4-a5ea-2bb1bebd79ff" providerId="ADAL" clId="{7240DE5A-3D61-4AAB-87DF-7BFB175A6832}" dt="2023-06-15T10:24:29.818" v="29" actId="478"/>
          <ac:cxnSpMkLst>
            <pc:docMk/>
            <pc:sldMk cId="2560204061" sldId="445"/>
            <ac:cxnSpMk id="28" creationId="{0FE027BA-6A3D-421F-83E2-C831D59925C7}"/>
          </ac:cxnSpMkLst>
        </pc:cxnChg>
        <pc:cxnChg chg="del mod">
          <ac:chgData name="Eleni Kanellou" userId="38594cc5-1eee-45f4-a5ea-2bb1bebd79ff" providerId="ADAL" clId="{7240DE5A-3D61-4AAB-87DF-7BFB175A6832}" dt="2023-06-15T10:24:29.818" v="29" actId="478"/>
          <ac:cxnSpMkLst>
            <pc:docMk/>
            <pc:sldMk cId="2560204061" sldId="445"/>
            <ac:cxnSpMk id="33" creationId="{3AD2A198-6758-4D9A-B60B-6E03AEA4EB24}"/>
          </ac:cxnSpMkLst>
        </pc:cxnChg>
        <pc:cxnChg chg="add del mod">
          <ac:chgData name="Eleni Kanellou" userId="38594cc5-1eee-45f4-a5ea-2bb1bebd79ff" providerId="ADAL" clId="{7240DE5A-3D61-4AAB-87DF-7BFB175A6832}" dt="2023-06-15T10:24:45.063" v="34" actId="478"/>
          <ac:cxnSpMkLst>
            <pc:docMk/>
            <pc:sldMk cId="2560204061" sldId="445"/>
            <ac:cxnSpMk id="45" creationId="{5BE0A7A1-CB65-44B6-A478-68E788E1D146}"/>
          </ac:cxnSpMkLst>
        </pc:cxnChg>
        <pc:cxnChg chg="del">
          <ac:chgData name="Eleni Kanellou" userId="38594cc5-1eee-45f4-a5ea-2bb1bebd79ff" providerId="ADAL" clId="{7240DE5A-3D61-4AAB-87DF-7BFB175A6832}" dt="2023-06-15T10:24:29.818" v="29" actId="478"/>
          <ac:cxnSpMkLst>
            <pc:docMk/>
            <pc:sldMk cId="2560204061" sldId="445"/>
            <ac:cxnSpMk id="48" creationId="{8408FCE9-7A81-4B0B-9652-41E901CB683E}"/>
          </ac:cxnSpMkLst>
        </pc:cxnChg>
        <pc:cxnChg chg="add del mod">
          <ac:chgData name="Eleni Kanellou" userId="38594cc5-1eee-45f4-a5ea-2bb1bebd79ff" providerId="ADAL" clId="{7240DE5A-3D61-4AAB-87DF-7BFB175A6832}" dt="2023-06-15T10:24:45.063" v="34" actId="478"/>
          <ac:cxnSpMkLst>
            <pc:docMk/>
            <pc:sldMk cId="2560204061" sldId="445"/>
            <ac:cxnSpMk id="60" creationId="{F921B9FA-23CB-458B-8575-EAF6673FA90D}"/>
          </ac:cxnSpMkLst>
        </pc:cxnChg>
      </pc:sldChg>
      <pc:sldChg chg="addSp delSp modSp add mod">
        <pc:chgData name="Eleni Kanellou" userId="38594cc5-1eee-45f4-a5ea-2bb1bebd79ff" providerId="ADAL" clId="{7240DE5A-3D61-4AAB-87DF-7BFB175A6832}" dt="2023-06-15T10:30:38.726" v="156" actId="14100"/>
        <pc:sldMkLst>
          <pc:docMk/>
          <pc:sldMk cId="3140660539" sldId="446"/>
        </pc:sldMkLst>
        <pc:spChg chg="mod">
          <ac:chgData name="Eleni Kanellou" userId="38594cc5-1eee-45f4-a5ea-2bb1bebd79ff" providerId="ADAL" clId="{7240DE5A-3D61-4AAB-87DF-7BFB175A6832}" dt="2023-06-15T10:30:38.726" v="156" actId="14100"/>
          <ac:spMkLst>
            <pc:docMk/>
            <pc:sldMk cId="3140660539" sldId="446"/>
            <ac:spMk id="2" creationId="{14F27E6C-687E-B49B-BB53-9B0888351127}"/>
          </ac:spMkLst>
        </pc:spChg>
        <pc:graphicFrameChg chg="del">
          <ac:chgData name="Eleni Kanellou" userId="38594cc5-1eee-45f4-a5ea-2bb1bebd79ff" providerId="ADAL" clId="{7240DE5A-3D61-4AAB-87DF-7BFB175A6832}" dt="2023-06-15T10:28:49.930" v="80" actId="478"/>
          <ac:graphicFrameMkLst>
            <pc:docMk/>
            <pc:sldMk cId="3140660539" sldId="446"/>
            <ac:graphicFrameMk id="3" creationId="{D811C6EB-359A-0A2E-3A9F-3426DACCE1C1}"/>
          </ac:graphicFrameMkLst>
        </pc:graphicFrameChg>
        <pc:picChg chg="add mod">
          <ac:chgData name="Eleni Kanellou" userId="38594cc5-1eee-45f4-a5ea-2bb1bebd79ff" providerId="ADAL" clId="{7240DE5A-3D61-4AAB-87DF-7BFB175A6832}" dt="2023-06-15T10:28:50.263" v="81"/>
          <ac:picMkLst>
            <pc:docMk/>
            <pc:sldMk cId="3140660539" sldId="446"/>
            <ac:picMk id="4" creationId="{7C2F0186-2B16-E3EC-4FDA-885D94C286E5}"/>
          </ac:picMkLst>
        </pc:picChg>
        <pc:picChg chg="add mod">
          <ac:chgData name="Eleni Kanellou" userId="38594cc5-1eee-45f4-a5ea-2bb1bebd79ff" providerId="ADAL" clId="{7240DE5A-3D61-4AAB-87DF-7BFB175A6832}" dt="2023-06-15T10:28:50.263" v="81"/>
          <ac:picMkLst>
            <pc:docMk/>
            <pc:sldMk cId="3140660539" sldId="446"/>
            <ac:picMk id="5" creationId="{23D8407A-252E-648C-BDA7-D64738031075}"/>
          </ac:picMkLst>
        </pc:picChg>
      </pc:sldChg>
      <pc:sldChg chg="addSp delSp modSp add mod modNotesTx">
        <pc:chgData name="Eleni Kanellou" userId="38594cc5-1eee-45f4-a5ea-2bb1bebd79ff" providerId="ADAL" clId="{7240DE5A-3D61-4AAB-87DF-7BFB175A6832}" dt="2023-06-15T12:38:30.363" v="490"/>
        <pc:sldMkLst>
          <pc:docMk/>
          <pc:sldMk cId="1318918617" sldId="447"/>
        </pc:sldMkLst>
        <pc:spChg chg="mod">
          <ac:chgData name="Eleni Kanellou" userId="38594cc5-1eee-45f4-a5ea-2bb1bebd79ff" providerId="ADAL" clId="{7240DE5A-3D61-4AAB-87DF-7BFB175A6832}" dt="2023-06-15T10:32:53.621" v="167" actId="20577"/>
          <ac:spMkLst>
            <pc:docMk/>
            <pc:sldMk cId="1318918617" sldId="447"/>
            <ac:spMk id="2" creationId="{14F27E6C-687E-B49B-BB53-9B0888351127}"/>
          </ac:spMkLst>
        </pc:spChg>
        <pc:spChg chg="add mod">
          <ac:chgData name="Eleni Kanellou" userId="38594cc5-1eee-45f4-a5ea-2bb1bebd79ff" providerId="ADAL" clId="{7240DE5A-3D61-4AAB-87DF-7BFB175A6832}" dt="2023-06-15T12:34:15.299" v="451" actId="20577"/>
          <ac:spMkLst>
            <pc:docMk/>
            <pc:sldMk cId="1318918617" sldId="447"/>
            <ac:spMk id="8" creationId="{F2D6DF80-279F-914C-225D-A321BA810FF2}"/>
          </ac:spMkLst>
        </pc:spChg>
        <pc:picChg chg="del">
          <ac:chgData name="Eleni Kanellou" userId="38594cc5-1eee-45f4-a5ea-2bb1bebd79ff" providerId="ADAL" clId="{7240DE5A-3D61-4AAB-87DF-7BFB175A6832}" dt="2023-06-15T10:32:35.687" v="160" actId="478"/>
          <ac:picMkLst>
            <pc:docMk/>
            <pc:sldMk cId="1318918617" sldId="447"/>
            <ac:picMk id="4" creationId="{7C2F0186-2B16-E3EC-4FDA-885D94C286E5}"/>
          </ac:picMkLst>
        </pc:picChg>
        <pc:picChg chg="del">
          <ac:chgData name="Eleni Kanellou" userId="38594cc5-1eee-45f4-a5ea-2bb1bebd79ff" providerId="ADAL" clId="{7240DE5A-3D61-4AAB-87DF-7BFB175A6832}" dt="2023-06-15T10:32:34.687" v="159" actId="478"/>
          <ac:picMkLst>
            <pc:docMk/>
            <pc:sldMk cId="1318918617" sldId="447"/>
            <ac:picMk id="5" creationId="{23D8407A-252E-648C-BDA7-D64738031075}"/>
          </ac:picMkLst>
        </pc:picChg>
      </pc:sldChg>
      <pc:sldChg chg="addSp delSp modSp add mod ord">
        <pc:chgData name="Eleni Kanellou" userId="38594cc5-1eee-45f4-a5ea-2bb1bebd79ff" providerId="ADAL" clId="{7240DE5A-3D61-4AAB-87DF-7BFB175A6832}" dt="2023-06-15T12:33:24.983" v="418" actId="20577"/>
        <pc:sldMkLst>
          <pc:docMk/>
          <pc:sldMk cId="881989537" sldId="448"/>
        </pc:sldMkLst>
        <pc:spChg chg="del">
          <ac:chgData name="Eleni Kanellou" userId="38594cc5-1eee-45f4-a5ea-2bb1bebd79ff" providerId="ADAL" clId="{7240DE5A-3D61-4AAB-87DF-7BFB175A6832}" dt="2023-06-15T11:09:12.542" v="301" actId="478"/>
          <ac:spMkLst>
            <pc:docMk/>
            <pc:sldMk cId="881989537" sldId="448"/>
            <ac:spMk id="2" creationId="{14F27E6C-687E-B49B-BB53-9B0888351127}"/>
          </ac:spMkLst>
        </pc:spChg>
        <pc:spChg chg="add mod">
          <ac:chgData name="Eleni Kanellou" userId="38594cc5-1eee-45f4-a5ea-2bb1bebd79ff" providerId="ADAL" clId="{7240DE5A-3D61-4AAB-87DF-7BFB175A6832}" dt="2023-06-15T11:09:24.016" v="303" actId="1076"/>
          <ac:spMkLst>
            <pc:docMk/>
            <pc:sldMk cId="881989537" sldId="448"/>
            <ac:spMk id="3" creationId="{2CE11655-7440-6287-9329-0974F7DE616A}"/>
          </ac:spMkLst>
        </pc:spChg>
        <pc:spChg chg="add mod">
          <ac:chgData name="Eleni Kanellou" userId="38594cc5-1eee-45f4-a5ea-2bb1bebd79ff" providerId="ADAL" clId="{7240DE5A-3D61-4AAB-87DF-7BFB175A6832}" dt="2023-06-15T11:09:36.900" v="305" actId="1076"/>
          <ac:spMkLst>
            <pc:docMk/>
            <pc:sldMk cId="881989537" sldId="448"/>
            <ac:spMk id="5" creationId="{64D45305-BD34-F131-140F-66D03FD1E292}"/>
          </ac:spMkLst>
        </pc:spChg>
        <pc:spChg chg="del">
          <ac:chgData name="Eleni Kanellou" userId="38594cc5-1eee-45f4-a5ea-2bb1bebd79ff" providerId="ADAL" clId="{7240DE5A-3D61-4AAB-87DF-7BFB175A6832}" dt="2023-06-15T11:09:10.328" v="300" actId="478"/>
          <ac:spMkLst>
            <pc:docMk/>
            <pc:sldMk cId="881989537" sldId="448"/>
            <ac:spMk id="8" creationId="{F2D6DF80-279F-914C-225D-A321BA810FF2}"/>
          </ac:spMkLst>
        </pc:spChg>
        <pc:graphicFrameChg chg="add mod">
          <ac:chgData name="Eleni Kanellou" userId="38594cc5-1eee-45f4-a5ea-2bb1bebd79ff" providerId="ADAL" clId="{7240DE5A-3D61-4AAB-87DF-7BFB175A6832}" dt="2023-06-15T12:33:24.983" v="418" actId="20577"/>
          <ac:graphicFrameMkLst>
            <pc:docMk/>
            <pc:sldMk cId="881989537" sldId="448"/>
            <ac:graphicFrameMk id="4" creationId="{DC902DC9-FA34-B147-8400-D851C9B3652A}"/>
          </ac:graphicFrameMkLst>
        </pc:graphicFrameChg>
      </pc:sldChg>
      <pc:sldChg chg="modSp add mod">
        <pc:chgData name="Eleni Kanellou" userId="38594cc5-1eee-45f4-a5ea-2bb1bebd79ff" providerId="ADAL" clId="{7240DE5A-3D61-4AAB-87DF-7BFB175A6832}" dt="2023-06-15T11:13:49.498" v="392" actId="20577"/>
        <pc:sldMkLst>
          <pc:docMk/>
          <pc:sldMk cId="1320054522" sldId="449"/>
        </pc:sldMkLst>
        <pc:spChg chg="mod">
          <ac:chgData name="Eleni Kanellou" userId="38594cc5-1eee-45f4-a5ea-2bb1bebd79ff" providerId="ADAL" clId="{7240DE5A-3D61-4AAB-87DF-7BFB175A6832}" dt="2023-06-15T11:13:49.498" v="392" actId="20577"/>
          <ac:spMkLst>
            <pc:docMk/>
            <pc:sldMk cId="1320054522" sldId="449"/>
            <ac:spMk id="8" creationId="{F2D6DF80-279F-914C-225D-A321BA810FF2}"/>
          </ac:spMkLst>
        </pc:spChg>
      </pc:sldChg>
      <pc:sldChg chg="add">
        <pc:chgData name="Eleni Kanellou" userId="38594cc5-1eee-45f4-a5ea-2bb1bebd79ff" providerId="ADAL" clId="{7240DE5A-3D61-4AAB-87DF-7BFB175A6832}" dt="2023-06-15T12:42:14.387" v="669" actId="2890"/>
        <pc:sldMkLst>
          <pc:docMk/>
          <pc:sldMk cId="3686374192" sldId="450"/>
        </pc:sldMkLst>
      </pc:sldChg>
    </pc:docChg>
  </pc:docChgLst>
  <pc:docChgLst>
    <pc:chgData name="Eleni Kanellou" userId="38594cc5-1eee-45f4-a5ea-2bb1bebd79ff" providerId="ADAL" clId="{426BF255-990E-40E9-83FF-1011EF076578}"/>
    <pc:docChg chg="undo custSel addSld delSld modSld sldOrd">
      <pc:chgData name="Eleni Kanellou" userId="38594cc5-1eee-45f4-a5ea-2bb1bebd79ff" providerId="ADAL" clId="{426BF255-990E-40E9-83FF-1011EF076578}" dt="2023-03-31T09:01:56.197" v="349" actId="47"/>
      <pc:docMkLst>
        <pc:docMk/>
      </pc:docMkLst>
      <pc:sldChg chg="modSp mod">
        <pc:chgData name="Eleni Kanellou" userId="38594cc5-1eee-45f4-a5ea-2bb1bebd79ff" providerId="ADAL" clId="{426BF255-990E-40E9-83FF-1011EF076578}" dt="2023-03-31T08:59:49.975" v="295" actId="20577"/>
        <pc:sldMkLst>
          <pc:docMk/>
          <pc:sldMk cId="1945599963" sldId="256"/>
        </pc:sldMkLst>
        <pc:spChg chg="mod">
          <ac:chgData name="Eleni Kanellou" userId="38594cc5-1eee-45f4-a5ea-2bb1bebd79ff" providerId="ADAL" clId="{426BF255-990E-40E9-83FF-1011EF076578}" dt="2023-03-27T07:35:50.680" v="216" actId="20577"/>
          <ac:spMkLst>
            <pc:docMk/>
            <pc:sldMk cId="1945599963" sldId="256"/>
            <ac:spMk id="16" creationId="{37D662A1-4B98-46E2-ADCD-5B7CF088C72D}"/>
          </ac:spMkLst>
        </pc:spChg>
        <pc:spChg chg="mod">
          <ac:chgData name="Eleni Kanellou" userId="38594cc5-1eee-45f4-a5ea-2bb1bebd79ff" providerId="ADAL" clId="{426BF255-990E-40E9-83FF-1011EF076578}" dt="2023-03-31T08:59:49.975" v="295" actId="20577"/>
          <ac:spMkLst>
            <pc:docMk/>
            <pc:sldMk cId="1945599963" sldId="256"/>
            <ac:spMk id="19" creationId="{2025CA60-4298-4F0C-9275-80C98CE95B56}"/>
          </ac:spMkLst>
        </pc:spChg>
      </pc:sldChg>
      <pc:sldChg chg="add del">
        <pc:chgData name="Eleni Kanellou" userId="38594cc5-1eee-45f4-a5ea-2bb1bebd79ff" providerId="ADAL" clId="{426BF255-990E-40E9-83FF-1011EF076578}" dt="2023-03-31T08:59:52.303" v="296" actId="47"/>
        <pc:sldMkLst>
          <pc:docMk/>
          <pc:sldMk cId="1338821516" sldId="280"/>
        </pc:sldMkLst>
      </pc:sldChg>
      <pc:sldChg chg="del">
        <pc:chgData name="Eleni Kanellou" userId="38594cc5-1eee-45f4-a5ea-2bb1bebd79ff" providerId="ADAL" clId="{426BF255-990E-40E9-83FF-1011EF076578}" dt="2023-03-27T07:34:02.637" v="107" actId="47"/>
        <pc:sldMkLst>
          <pc:docMk/>
          <pc:sldMk cId="2017065852" sldId="281"/>
        </pc:sldMkLst>
      </pc:sldChg>
      <pc:sldChg chg="del">
        <pc:chgData name="Eleni Kanellou" userId="38594cc5-1eee-45f4-a5ea-2bb1bebd79ff" providerId="ADAL" clId="{426BF255-990E-40E9-83FF-1011EF076578}" dt="2023-03-27T07:33:57.444" v="94" actId="47"/>
        <pc:sldMkLst>
          <pc:docMk/>
          <pc:sldMk cId="1804139628" sldId="285"/>
        </pc:sldMkLst>
      </pc:sldChg>
      <pc:sldChg chg="del">
        <pc:chgData name="Eleni Kanellou" userId="38594cc5-1eee-45f4-a5ea-2bb1bebd79ff" providerId="ADAL" clId="{426BF255-990E-40E9-83FF-1011EF076578}" dt="2023-03-31T08:59:52.888" v="297" actId="47"/>
        <pc:sldMkLst>
          <pc:docMk/>
          <pc:sldMk cId="1759766972" sldId="293"/>
        </pc:sldMkLst>
      </pc:sldChg>
      <pc:sldChg chg="del">
        <pc:chgData name="Eleni Kanellou" userId="38594cc5-1eee-45f4-a5ea-2bb1bebd79ff" providerId="ADAL" clId="{426BF255-990E-40E9-83FF-1011EF076578}" dt="2023-03-31T09:01:55.662" v="348" actId="47"/>
        <pc:sldMkLst>
          <pc:docMk/>
          <pc:sldMk cId="2878701491" sldId="294"/>
        </pc:sldMkLst>
      </pc:sldChg>
      <pc:sldChg chg="del">
        <pc:chgData name="Eleni Kanellou" userId="38594cc5-1eee-45f4-a5ea-2bb1bebd79ff" providerId="ADAL" clId="{426BF255-990E-40E9-83FF-1011EF076578}" dt="2023-03-16T14:33:30.712" v="0" actId="2696"/>
        <pc:sldMkLst>
          <pc:docMk/>
          <pc:sldMk cId="456288928" sldId="295"/>
        </pc:sldMkLst>
      </pc:sldChg>
      <pc:sldChg chg="del">
        <pc:chgData name="Eleni Kanellou" userId="38594cc5-1eee-45f4-a5ea-2bb1bebd79ff" providerId="ADAL" clId="{426BF255-990E-40E9-83FF-1011EF076578}" dt="2023-03-31T08:59:58.800" v="299" actId="47"/>
        <pc:sldMkLst>
          <pc:docMk/>
          <pc:sldMk cId="3514649163" sldId="311"/>
        </pc:sldMkLst>
      </pc:sldChg>
      <pc:sldChg chg="del">
        <pc:chgData name="Eleni Kanellou" userId="38594cc5-1eee-45f4-a5ea-2bb1bebd79ff" providerId="ADAL" clId="{426BF255-990E-40E9-83FF-1011EF076578}" dt="2023-03-31T08:59:59.325" v="300" actId="47"/>
        <pc:sldMkLst>
          <pc:docMk/>
          <pc:sldMk cId="1061964431" sldId="312"/>
        </pc:sldMkLst>
      </pc:sldChg>
      <pc:sldChg chg="addSp delSp modSp del mod">
        <pc:chgData name="Eleni Kanellou" userId="38594cc5-1eee-45f4-a5ea-2bb1bebd79ff" providerId="ADAL" clId="{426BF255-990E-40E9-83FF-1011EF076578}" dt="2023-03-31T09:00:02.599" v="301" actId="47"/>
        <pc:sldMkLst>
          <pc:docMk/>
          <pc:sldMk cId="3430574974" sldId="313"/>
        </pc:sldMkLst>
        <pc:spChg chg="add mod">
          <ac:chgData name="Eleni Kanellou" userId="38594cc5-1eee-45f4-a5ea-2bb1bebd79ff" providerId="ADAL" clId="{426BF255-990E-40E9-83FF-1011EF076578}" dt="2023-03-16T14:48:45.186" v="89" actId="1076"/>
          <ac:spMkLst>
            <pc:docMk/>
            <pc:sldMk cId="3430574974" sldId="313"/>
            <ac:spMk id="3" creationId="{75B74313-2791-BDF7-2411-6C320E163C52}"/>
          </ac:spMkLst>
        </pc:spChg>
        <pc:spChg chg="add mod">
          <ac:chgData name="Eleni Kanellou" userId="38594cc5-1eee-45f4-a5ea-2bb1bebd79ff" providerId="ADAL" clId="{426BF255-990E-40E9-83FF-1011EF076578}" dt="2023-03-16T14:48:30.226" v="87" actId="20577"/>
          <ac:spMkLst>
            <pc:docMk/>
            <pc:sldMk cId="3430574974" sldId="313"/>
            <ac:spMk id="5" creationId="{698BFF41-20A0-86D9-7CDD-68B37641E540}"/>
          </ac:spMkLst>
        </pc:spChg>
        <pc:spChg chg="mod">
          <ac:chgData name="Eleni Kanellou" userId="38594cc5-1eee-45f4-a5ea-2bb1bebd79ff" providerId="ADAL" clId="{426BF255-990E-40E9-83FF-1011EF076578}" dt="2023-03-16T14:47:44.699" v="58" actId="1076"/>
          <ac:spMkLst>
            <pc:docMk/>
            <pc:sldMk cId="3430574974" sldId="313"/>
            <ac:spMk id="12" creationId="{4C6A5365-B532-4616-9EE8-70C62FEAE455}"/>
          </ac:spMkLst>
        </pc:spChg>
        <pc:picChg chg="add mod">
          <ac:chgData name="Eleni Kanellou" userId="38594cc5-1eee-45f4-a5ea-2bb1bebd79ff" providerId="ADAL" clId="{426BF255-990E-40E9-83FF-1011EF076578}" dt="2023-03-16T14:48:14.991" v="67" actId="1076"/>
          <ac:picMkLst>
            <pc:docMk/>
            <pc:sldMk cId="3430574974" sldId="313"/>
            <ac:picMk id="2" creationId="{8F2EF28D-BB23-48C7-CDD1-B1E928E5C1FE}"/>
          </ac:picMkLst>
        </pc:picChg>
        <pc:picChg chg="add mod">
          <ac:chgData name="Eleni Kanellou" userId="38594cc5-1eee-45f4-a5ea-2bb1bebd79ff" providerId="ADAL" clId="{426BF255-990E-40E9-83FF-1011EF076578}" dt="2023-03-16T14:48:04.154" v="63" actId="1076"/>
          <ac:picMkLst>
            <pc:docMk/>
            <pc:sldMk cId="3430574974" sldId="313"/>
            <ac:picMk id="4" creationId="{DA3EBD64-C702-C9D6-EFCC-C4E79C487273}"/>
          </ac:picMkLst>
        </pc:picChg>
        <pc:picChg chg="del mod">
          <ac:chgData name="Eleni Kanellou" userId="38594cc5-1eee-45f4-a5ea-2bb1bebd79ff" providerId="ADAL" clId="{426BF255-990E-40E9-83FF-1011EF076578}" dt="2023-03-16T14:38:24.825" v="43" actId="478"/>
          <ac:picMkLst>
            <pc:docMk/>
            <pc:sldMk cId="3430574974" sldId="313"/>
            <ac:picMk id="13" creationId="{31477B32-5E4D-4C8E-8B94-1E2D68CA8944}"/>
          </ac:picMkLst>
        </pc:picChg>
        <pc:picChg chg="mod">
          <ac:chgData name="Eleni Kanellou" userId="38594cc5-1eee-45f4-a5ea-2bb1bebd79ff" providerId="ADAL" clId="{426BF255-990E-40E9-83FF-1011EF076578}" dt="2023-03-16T14:48:09.672" v="65" actId="1076"/>
          <ac:picMkLst>
            <pc:docMk/>
            <pc:sldMk cId="3430574974" sldId="313"/>
            <ac:picMk id="15" creationId="{E737E01E-CA3B-4046-98BF-7AEAAF3A118F}"/>
          </ac:picMkLst>
        </pc:picChg>
        <pc:picChg chg="del">
          <ac:chgData name="Eleni Kanellou" userId="38594cc5-1eee-45f4-a5ea-2bb1bebd79ff" providerId="ADAL" clId="{426BF255-990E-40E9-83FF-1011EF076578}" dt="2023-03-16T14:38:19.056" v="41" actId="478"/>
          <ac:picMkLst>
            <pc:docMk/>
            <pc:sldMk cId="3430574974" sldId="313"/>
            <ac:picMk id="20" creationId="{42ECE3D4-B502-4F7B-9068-E0906DE8ECAA}"/>
          </ac:picMkLst>
        </pc:picChg>
        <pc:picChg chg="mod">
          <ac:chgData name="Eleni Kanellou" userId="38594cc5-1eee-45f4-a5ea-2bb1bebd79ff" providerId="ADAL" clId="{426BF255-990E-40E9-83FF-1011EF076578}" dt="2023-03-16T14:47:41.739" v="57" actId="14100"/>
          <ac:picMkLst>
            <pc:docMk/>
            <pc:sldMk cId="3430574974" sldId="313"/>
            <ac:picMk id="22" creationId="{1ED0396A-3CAF-4761-BEEA-221AB1AF6599}"/>
          </ac:picMkLst>
        </pc:picChg>
      </pc:sldChg>
      <pc:sldChg chg="del">
        <pc:chgData name="Eleni Kanellou" userId="38594cc5-1eee-45f4-a5ea-2bb1bebd79ff" providerId="ADAL" clId="{426BF255-990E-40E9-83FF-1011EF076578}" dt="2023-03-27T07:33:55.784" v="90" actId="47"/>
        <pc:sldMkLst>
          <pc:docMk/>
          <pc:sldMk cId="3264235053" sldId="360"/>
        </pc:sldMkLst>
      </pc:sldChg>
      <pc:sldChg chg="del">
        <pc:chgData name="Eleni Kanellou" userId="38594cc5-1eee-45f4-a5ea-2bb1bebd79ff" providerId="ADAL" clId="{426BF255-990E-40E9-83FF-1011EF076578}" dt="2023-03-27T07:33:56.282" v="91" actId="47"/>
        <pc:sldMkLst>
          <pc:docMk/>
          <pc:sldMk cId="2279213763" sldId="370"/>
        </pc:sldMkLst>
      </pc:sldChg>
      <pc:sldChg chg="del">
        <pc:chgData name="Eleni Kanellou" userId="38594cc5-1eee-45f4-a5ea-2bb1bebd79ff" providerId="ADAL" clId="{426BF255-990E-40E9-83FF-1011EF076578}" dt="2023-03-27T07:33:56.665" v="92" actId="47"/>
        <pc:sldMkLst>
          <pc:docMk/>
          <pc:sldMk cId="2916973328" sldId="371"/>
        </pc:sldMkLst>
      </pc:sldChg>
      <pc:sldChg chg="del">
        <pc:chgData name="Eleni Kanellou" userId="38594cc5-1eee-45f4-a5ea-2bb1bebd79ff" providerId="ADAL" clId="{426BF255-990E-40E9-83FF-1011EF076578}" dt="2023-03-27T07:33:57.055" v="93" actId="47"/>
        <pc:sldMkLst>
          <pc:docMk/>
          <pc:sldMk cId="3579741941" sldId="372"/>
        </pc:sldMkLst>
      </pc:sldChg>
      <pc:sldChg chg="del">
        <pc:chgData name="Eleni Kanellou" userId="38594cc5-1eee-45f4-a5ea-2bb1bebd79ff" providerId="ADAL" clId="{426BF255-990E-40E9-83FF-1011EF076578}" dt="2023-03-27T07:33:57.811" v="95" actId="47"/>
        <pc:sldMkLst>
          <pc:docMk/>
          <pc:sldMk cId="1398809619" sldId="373"/>
        </pc:sldMkLst>
      </pc:sldChg>
      <pc:sldChg chg="del">
        <pc:chgData name="Eleni Kanellou" userId="38594cc5-1eee-45f4-a5ea-2bb1bebd79ff" providerId="ADAL" clId="{426BF255-990E-40E9-83FF-1011EF076578}" dt="2023-03-27T07:33:58.234" v="96" actId="47"/>
        <pc:sldMkLst>
          <pc:docMk/>
          <pc:sldMk cId="1164476921" sldId="374"/>
        </pc:sldMkLst>
      </pc:sldChg>
      <pc:sldChg chg="del">
        <pc:chgData name="Eleni Kanellou" userId="38594cc5-1eee-45f4-a5ea-2bb1bebd79ff" providerId="ADAL" clId="{426BF255-990E-40E9-83FF-1011EF076578}" dt="2023-03-27T07:33:58.590" v="97" actId="47"/>
        <pc:sldMkLst>
          <pc:docMk/>
          <pc:sldMk cId="2125453248" sldId="375"/>
        </pc:sldMkLst>
      </pc:sldChg>
      <pc:sldChg chg="del">
        <pc:chgData name="Eleni Kanellou" userId="38594cc5-1eee-45f4-a5ea-2bb1bebd79ff" providerId="ADAL" clId="{426BF255-990E-40E9-83FF-1011EF076578}" dt="2023-03-27T07:33:58.967" v="98" actId="47"/>
        <pc:sldMkLst>
          <pc:docMk/>
          <pc:sldMk cId="3851040116" sldId="376"/>
        </pc:sldMkLst>
      </pc:sldChg>
      <pc:sldChg chg="del">
        <pc:chgData name="Eleni Kanellou" userId="38594cc5-1eee-45f4-a5ea-2bb1bebd79ff" providerId="ADAL" clId="{426BF255-990E-40E9-83FF-1011EF076578}" dt="2023-03-27T07:33:59.305" v="99" actId="47"/>
        <pc:sldMkLst>
          <pc:docMk/>
          <pc:sldMk cId="2293900735" sldId="377"/>
        </pc:sldMkLst>
      </pc:sldChg>
      <pc:sldChg chg="del">
        <pc:chgData name="Eleni Kanellou" userId="38594cc5-1eee-45f4-a5ea-2bb1bebd79ff" providerId="ADAL" clId="{426BF255-990E-40E9-83FF-1011EF076578}" dt="2023-03-27T07:34:00.126" v="101" actId="47"/>
        <pc:sldMkLst>
          <pc:docMk/>
          <pc:sldMk cId="3024713625" sldId="378"/>
        </pc:sldMkLst>
      </pc:sldChg>
      <pc:sldChg chg="del">
        <pc:chgData name="Eleni Kanellou" userId="38594cc5-1eee-45f4-a5ea-2bb1bebd79ff" providerId="ADAL" clId="{426BF255-990E-40E9-83FF-1011EF076578}" dt="2023-03-27T07:34:01.763" v="105" actId="47"/>
        <pc:sldMkLst>
          <pc:docMk/>
          <pc:sldMk cId="390211054" sldId="383"/>
        </pc:sldMkLst>
      </pc:sldChg>
      <pc:sldChg chg="del">
        <pc:chgData name="Eleni Kanellou" userId="38594cc5-1eee-45f4-a5ea-2bb1bebd79ff" providerId="ADAL" clId="{426BF255-990E-40E9-83FF-1011EF076578}" dt="2023-03-27T07:34:06.120" v="115" actId="47"/>
        <pc:sldMkLst>
          <pc:docMk/>
          <pc:sldMk cId="1116411406" sldId="385"/>
        </pc:sldMkLst>
      </pc:sldChg>
      <pc:sldChg chg="del">
        <pc:chgData name="Eleni Kanellou" userId="38594cc5-1eee-45f4-a5ea-2bb1bebd79ff" providerId="ADAL" clId="{426BF255-990E-40E9-83FF-1011EF076578}" dt="2023-03-27T07:34:06.780" v="116" actId="47"/>
        <pc:sldMkLst>
          <pc:docMk/>
          <pc:sldMk cId="3758721422" sldId="386"/>
        </pc:sldMkLst>
      </pc:sldChg>
      <pc:sldChg chg="del">
        <pc:chgData name="Eleni Kanellou" userId="38594cc5-1eee-45f4-a5ea-2bb1bebd79ff" providerId="ADAL" clId="{426BF255-990E-40E9-83FF-1011EF076578}" dt="2023-03-27T07:34:02.200" v="106" actId="47"/>
        <pc:sldMkLst>
          <pc:docMk/>
          <pc:sldMk cId="579144227" sldId="389"/>
        </pc:sldMkLst>
      </pc:sldChg>
      <pc:sldChg chg="del">
        <pc:chgData name="Eleni Kanellou" userId="38594cc5-1eee-45f4-a5ea-2bb1bebd79ff" providerId="ADAL" clId="{426BF255-990E-40E9-83FF-1011EF076578}" dt="2023-03-31T09:01:56.197" v="349" actId="47"/>
        <pc:sldMkLst>
          <pc:docMk/>
          <pc:sldMk cId="114402249" sldId="395"/>
        </pc:sldMkLst>
      </pc:sldChg>
      <pc:sldChg chg="del mod modShow">
        <pc:chgData name="Eleni Kanellou" userId="38594cc5-1eee-45f4-a5ea-2bb1bebd79ff" providerId="ADAL" clId="{426BF255-990E-40E9-83FF-1011EF076578}" dt="2023-03-31T08:59:56.496" v="298" actId="47"/>
        <pc:sldMkLst>
          <pc:docMk/>
          <pc:sldMk cId="810074293" sldId="396"/>
        </pc:sldMkLst>
      </pc:sldChg>
      <pc:sldChg chg="addSp delSp modSp del mod ord">
        <pc:chgData name="Eleni Kanellou" userId="38594cc5-1eee-45f4-a5ea-2bb1bebd79ff" providerId="ADAL" clId="{426BF255-990E-40E9-83FF-1011EF076578}" dt="2023-03-31T09:01:31.498" v="347" actId="47"/>
        <pc:sldMkLst>
          <pc:docMk/>
          <pc:sldMk cId="1046812470" sldId="397"/>
        </pc:sldMkLst>
        <pc:spChg chg="add mod">
          <ac:chgData name="Eleni Kanellou" userId="38594cc5-1eee-45f4-a5ea-2bb1bebd79ff" providerId="ADAL" clId="{426BF255-990E-40E9-83FF-1011EF076578}" dt="2023-03-27T07:38:27.812" v="251"/>
          <ac:spMkLst>
            <pc:docMk/>
            <pc:sldMk cId="1046812470" sldId="397"/>
            <ac:spMk id="2" creationId="{839D0485-C28A-322F-1D08-F452465B3015}"/>
          </ac:spMkLst>
        </pc:spChg>
        <pc:spChg chg="del mod">
          <ac:chgData name="Eleni Kanellou" userId="38594cc5-1eee-45f4-a5ea-2bb1bebd79ff" providerId="ADAL" clId="{426BF255-990E-40E9-83FF-1011EF076578}" dt="2023-03-27T07:38:27.574" v="250" actId="478"/>
          <ac:spMkLst>
            <pc:docMk/>
            <pc:sldMk cId="1046812470" sldId="397"/>
            <ac:spMk id="8" creationId="{57E77EBD-17B0-48FA-B80F-4B13EDA186D1}"/>
          </ac:spMkLst>
        </pc:spChg>
        <pc:spChg chg="mod">
          <ac:chgData name="Eleni Kanellou" userId="38594cc5-1eee-45f4-a5ea-2bb1bebd79ff" providerId="ADAL" clId="{426BF255-990E-40E9-83FF-1011EF076578}" dt="2023-03-27T07:39:11.289" v="252" actId="1076"/>
          <ac:spMkLst>
            <pc:docMk/>
            <pc:sldMk cId="1046812470" sldId="397"/>
            <ac:spMk id="32" creationId="{3D275515-5EDC-478E-B993-5F64A9258E96}"/>
          </ac:spMkLst>
        </pc:spChg>
      </pc:sldChg>
      <pc:sldChg chg="del">
        <pc:chgData name="Eleni Kanellou" userId="38594cc5-1eee-45f4-a5ea-2bb1bebd79ff" providerId="ADAL" clId="{426BF255-990E-40E9-83FF-1011EF076578}" dt="2023-03-27T07:34:00.539" v="102" actId="47"/>
        <pc:sldMkLst>
          <pc:docMk/>
          <pc:sldMk cId="922989890" sldId="400"/>
        </pc:sldMkLst>
      </pc:sldChg>
      <pc:sldChg chg="del">
        <pc:chgData name="Eleni Kanellou" userId="38594cc5-1eee-45f4-a5ea-2bb1bebd79ff" providerId="ADAL" clId="{426BF255-990E-40E9-83FF-1011EF076578}" dt="2023-03-27T07:34:00.952" v="103" actId="47"/>
        <pc:sldMkLst>
          <pc:docMk/>
          <pc:sldMk cId="1647743683" sldId="401"/>
        </pc:sldMkLst>
      </pc:sldChg>
      <pc:sldChg chg="modSp mod ord modNotesTx">
        <pc:chgData name="Eleni Kanellou" userId="38594cc5-1eee-45f4-a5ea-2bb1bebd79ff" providerId="ADAL" clId="{426BF255-990E-40E9-83FF-1011EF076578}" dt="2023-03-31T09:01:30.343" v="346" actId="1076"/>
        <pc:sldMkLst>
          <pc:docMk/>
          <pc:sldMk cId="3809922012" sldId="402"/>
        </pc:sldMkLst>
        <pc:spChg chg="mod">
          <ac:chgData name="Eleni Kanellou" userId="38594cc5-1eee-45f4-a5ea-2bb1bebd79ff" providerId="ADAL" clId="{426BF255-990E-40E9-83FF-1011EF076578}" dt="2023-03-31T09:01:30.343" v="346" actId="1076"/>
          <ac:spMkLst>
            <pc:docMk/>
            <pc:sldMk cId="3809922012" sldId="402"/>
            <ac:spMk id="17" creationId="{C56E0769-7D58-4F7C-9879-CFC789B093E7}"/>
          </ac:spMkLst>
        </pc:spChg>
      </pc:sldChg>
      <pc:sldChg chg="del">
        <pc:chgData name="Eleni Kanellou" userId="38594cc5-1eee-45f4-a5ea-2bb1bebd79ff" providerId="ADAL" clId="{426BF255-990E-40E9-83FF-1011EF076578}" dt="2023-03-27T07:34:01.368" v="104" actId="47"/>
        <pc:sldMkLst>
          <pc:docMk/>
          <pc:sldMk cId="1561186097" sldId="403"/>
        </pc:sldMkLst>
      </pc:sldChg>
      <pc:sldChg chg="addSp delSp modSp del mod">
        <pc:chgData name="Eleni Kanellou" userId="38594cc5-1eee-45f4-a5ea-2bb1bebd79ff" providerId="ADAL" clId="{426BF255-990E-40E9-83FF-1011EF076578}" dt="2023-03-16T14:34:29.649" v="6" actId="47"/>
        <pc:sldMkLst>
          <pc:docMk/>
          <pc:sldMk cId="2325165353" sldId="405"/>
        </pc:sldMkLst>
        <pc:spChg chg="del">
          <ac:chgData name="Eleni Kanellou" userId="38594cc5-1eee-45f4-a5ea-2bb1bebd79ff" providerId="ADAL" clId="{426BF255-990E-40E9-83FF-1011EF076578}" dt="2023-03-16T14:34:17.354" v="2" actId="478"/>
          <ac:spMkLst>
            <pc:docMk/>
            <pc:sldMk cId="2325165353" sldId="405"/>
            <ac:spMk id="8" creationId="{F356B41D-CDBA-4D54-B239-A4940255EF44}"/>
          </ac:spMkLst>
        </pc:spChg>
        <pc:spChg chg="del">
          <ac:chgData name="Eleni Kanellou" userId="38594cc5-1eee-45f4-a5ea-2bb1bebd79ff" providerId="ADAL" clId="{426BF255-990E-40E9-83FF-1011EF076578}" dt="2023-03-16T14:34:17.354" v="2" actId="478"/>
          <ac:spMkLst>
            <pc:docMk/>
            <pc:sldMk cId="2325165353" sldId="405"/>
            <ac:spMk id="13" creationId="{53767D23-AD36-4BD6-B815-C261BE6DE3E6}"/>
          </ac:spMkLst>
        </pc:spChg>
        <pc:spChg chg="del">
          <ac:chgData name="Eleni Kanellou" userId="38594cc5-1eee-45f4-a5ea-2bb1bebd79ff" providerId="ADAL" clId="{426BF255-990E-40E9-83FF-1011EF076578}" dt="2023-03-16T14:34:17.354" v="2" actId="478"/>
          <ac:spMkLst>
            <pc:docMk/>
            <pc:sldMk cId="2325165353" sldId="405"/>
            <ac:spMk id="25" creationId="{D0433982-6CD3-485D-BB32-5F8EA444B562}"/>
          </ac:spMkLst>
        </pc:spChg>
        <pc:spChg chg="del">
          <ac:chgData name="Eleni Kanellou" userId="38594cc5-1eee-45f4-a5ea-2bb1bebd79ff" providerId="ADAL" clId="{426BF255-990E-40E9-83FF-1011EF076578}" dt="2023-03-16T14:34:17.354" v="2" actId="478"/>
          <ac:spMkLst>
            <pc:docMk/>
            <pc:sldMk cId="2325165353" sldId="405"/>
            <ac:spMk id="27" creationId="{CB52DDF3-3DDE-4651-AE5C-898E09D26AA9}"/>
          </ac:spMkLst>
        </pc:spChg>
        <pc:spChg chg="del">
          <ac:chgData name="Eleni Kanellou" userId="38594cc5-1eee-45f4-a5ea-2bb1bebd79ff" providerId="ADAL" clId="{426BF255-990E-40E9-83FF-1011EF076578}" dt="2023-03-16T14:34:17.354" v="2" actId="478"/>
          <ac:spMkLst>
            <pc:docMk/>
            <pc:sldMk cId="2325165353" sldId="405"/>
            <ac:spMk id="35" creationId="{8739E944-4813-4B66-9B31-A8CE94837D91}"/>
          </ac:spMkLst>
        </pc:spChg>
        <pc:spChg chg="del">
          <ac:chgData name="Eleni Kanellou" userId="38594cc5-1eee-45f4-a5ea-2bb1bebd79ff" providerId="ADAL" clId="{426BF255-990E-40E9-83FF-1011EF076578}" dt="2023-03-16T14:34:17.354" v="2" actId="478"/>
          <ac:spMkLst>
            <pc:docMk/>
            <pc:sldMk cId="2325165353" sldId="405"/>
            <ac:spMk id="49" creationId="{C67251C1-A47B-4546-B250-D6A4827AEEDC}"/>
          </ac:spMkLst>
        </pc:spChg>
        <pc:spChg chg="del">
          <ac:chgData name="Eleni Kanellou" userId="38594cc5-1eee-45f4-a5ea-2bb1bebd79ff" providerId="ADAL" clId="{426BF255-990E-40E9-83FF-1011EF076578}" dt="2023-03-16T14:34:17.354" v="2" actId="478"/>
          <ac:spMkLst>
            <pc:docMk/>
            <pc:sldMk cId="2325165353" sldId="405"/>
            <ac:spMk id="57" creationId="{5CCA8074-F60C-459C-9408-D6C9F356E572}"/>
          </ac:spMkLst>
        </pc:spChg>
        <pc:spChg chg="del">
          <ac:chgData name="Eleni Kanellou" userId="38594cc5-1eee-45f4-a5ea-2bb1bebd79ff" providerId="ADAL" clId="{426BF255-990E-40E9-83FF-1011EF076578}" dt="2023-03-16T14:34:17.354" v="2" actId="478"/>
          <ac:spMkLst>
            <pc:docMk/>
            <pc:sldMk cId="2325165353" sldId="405"/>
            <ac:spMk id="59" creationId="{887388BD-92BB-4094-9800-F0D08EED971A}"/>
          </ac:spMkLst>
        </pc:spChg>
        <pc:picChg chg="add del mod">
          <ac:chgData name="Eleni Kanellou" userId="38594cc5-1eee-45f4-a5ea-2bb1bebd79ff" providerId="ADAL" clId="{426BF255-990E-40E9-83FF-1011EF076578}" dt="2023-03-16T14:34:19.524" v="4"/>
          <ac:picMkLst>
            <pc:docMk/>
            <pc:sldMk cId="2325165353" sldId="405"/>
            <ac:picMk id="3" creationId="{F2CE7C37-4E7C-B0D3-0503-096000BF7D01}"/>
          </ac:picMkLst>
        </pc:picChg>
        <pc:picChg chg="del">
          <ac:chgData name="Eleni Kanellou" userId="38594cc5-1eee-45f4-a5ea-2bb1bebd79ff" providerId="ADAL" clId="{426BF255-990E-40E9-83FF-1011EF076578}" dt="2023-03-16T14:34:14.455" v="1" actId="478"/>
          <ac:picMkLst>
            <pc:docMk/>
            <pc:sldMk cId="2325165353" sldId="405"/>
            <ac:picMk id="5" creationId="{92ACDE70-5EF4-44F6-821F-AC4CCD78A915}"/>
          </ac:picMkLst>
        </pc:picChg>
        <pc:picChg chg="del">
          <ac:chgData name="Eleni Kanellou" userId="38594cc5-1eee-45f4-a5ea-2bb1bebd79ff" providerId="ADAL" clId="{426BF255-990E-40E9-83FF-1011EF076578}" dt="2023-03-16T14:34:17.354" v="2" actId="478"/>
          <ac:picMkLst>
            <pc:docMk/>
            <pc:sldMk cId="2325165353" sldId="405"/>
            <ac:picMk id="6" creationId="{4C132D09-93A0-421E-8912-C25B78CAF18B}"/>
          </ac:picMkLst>
        </pc:picChg>
        <pc:cxnChg chg="del">
          <ac:chgData name="Eleni Kanellou" userId="38594cc5-1eee-45f4-a5ea-2bb1bebd79ff" providerId="ADAL" clId="{426BF255-990E-40E9-83FF-1011EF076578}" dt="2023-03-16T14:34:17.354" v="2" actId="478"/>
          <ac:cxnSpMkLst>
            <pc:docMk/>
            <pc:sldMk cId="2325165353" sldId="405"/>
            <ac:cxnSpMk id="9" creationId="{344E23FD-9403-43FF-8225-8B8AD2D73539}"/>
          </ac:cxnSpMkLst>
        </pc:cxnChg>
        <pc:cxnChg chg="del mod">
          <ac:chgData name="Eleni Kanellou" userId="38594cc5-1eee-45f4-a5ea-2bb1bebd79ff" providerId="ADAL" clId="{426BF255-990E-40E9-83FF-1011EF076578}" dt="2023-03-16T14:34:17.354" v="2" actId="478"/>
          <ac:cxnSpMkLst>
            <pc:docMk/>
            <pc:sldMk cId="2325165353" sldId="405"/>
            <ac:cxnSpMk id="23" creationId="{FE4F81E3-3916-42FB-AE16-243526B772ED}"/>
          </ac:cxnSpMkLst>
        </pc:cxnChg>
        <pc:cxnChg chg="del mod">
          <ac:chgData name="Eleni Kanellou" userId="38594cc5-1eee-45f4-a5ea-2bb1bebd79ff" providerId="ADAL" clId="{426BF255-990E-40E9-83FF-1011EF076578}" dt="2023-03-16T14:34:17.354" v="2" actId="478"/>
          <ac:cxnSpMkLst>
            <pc:docMk/>
            <pc:sldMk cId="2325165353" sldId="405"/>
            <ac:cxnSpMk id="28" creationId="{0FE027BA-6A3D-421F-83E2-C831D59925C7}"/>
          </ac:cxnSpMkLst>
        </pc:cxnChg>
        <pc:cxnChg chg="del mod">
          <ac:chgData name="Eleni Kanellou" userId="38594cc5-1eee-45f4-a5ea-2bb1bebd79ff" providerId="ADAL" clId="{426BF255-990E-40E9-83FF-1011EF076578}" dt="2023-03-16T14:34:17.354" v="2" actId="478"/>
          <ac:cxnSpMkLst>
            <pc:docMk/>
            <pc:sldMk cId="2325165353" sldId="405"/>
            <ac:cxnSpMk id="33" creationId="{3AD2A198-6758-4D9A-B60B-6E03AEA4EB24}"/>
          </ac:cxnSpMkLst>
        </pc:cxnChg>
        <pc:cxnChg chg="del mod">
          <ac:chgData name="Eleni Kanellou" userId="38594cc5-1eee-45f4-a5ea-2bb1bebd79ff" providerId="ADAL" clId="{426BF255-990E-40E9-83FF-1011EF076578}" dt="2023-03-16T14:34:17.354" v="2" actId="478"/>
          <ac:cxnSpMkLst>
            <pc:docMk/>
            <pc:sldMk cId="2325165353" sldId="405"/>
            <ac:cxnSpMk id="45" creationId="{5BE0A7A1-CB65-44B6-A478-68E788E1D146}"/>
          </ac:cxnSpMkLst>
        </pc:cxnChg>
        <pc:cxnChg chg="del">
          <ac:chgData name="Eleni Kanellou" userId="38594cc5-1eee-45f4-a5ea-2bb1bebd79ff" providerId="ADAL" clId="{426BF255-990E-40E9-83FF-1011EF076578}" dt="2023-03-16T14:34:17.354" v="2" actId="478"/>
          <ac:cxnSpMkLst>
            <pc:docMk/>
            <pc:sldMk cId="2325165353" sldId="405"/>
            <ac:cxnSpMk id="48" creationId="{8408FCE9-7A81-4B0B-9652-41E901CB683E}"/>
          </ac:cxnSpMkLst>
        </pc:cxnChg>
        <pc:cxnChg chg="del mod">
          <ac:chgData name="Eleni Kanellou" userId="38594cc5-1eee-45f4-a5ea-2bb1bebd79ff" providerId="ADAL" clId="{426BF255-990E-40E9-83FF-1011EF076578}" dt="2023-03-16T14:34:17.354" v="2" actId="478"/>
          <ac:cxnSpMkLst>
            <pc:docMk/>
            <pc:sldMk cId="2325165353" sldId="405"/>
            <ac:cxnSpMk id="60" creationId="{F921B9FA-23CB-458B-8575-EAF6673FA90D}"/>
          </ac:cxnSpMkLst>
        </pc:cxnChg>
      </pc:sldChg>
      <pc:sldChg chg="del">
        <pc:chgData name="Eleni Kanellou" userId="38594cc5-1eee-45f4-a5ea-2bb1bebd79ff" providerId="ADAL" clId="{426BF255-990E-40E9-83FF-1011EF076578}" dt="2023-03-27T07:34:03.455" v="109" actId="47"/>
        <pc:sldMkLst>
          <pc:docMk/>
          <pc:sldMk cId="2881487369" sldId="428"/>
        </pc:sldMkLst>
      </pc:sldChg>
      <pc:sldChg chg="del">
        <pc:chgData name="Eleni Kanellou" userId="38594cc5-1eee-45f4-a5ea-2bb1bebd79ff" providerId="ADAL" clId="{426BF255-990E-40E9-83FF-1011EF076578}" dt="2023-03-27T07:34:03.050" v="108" actId="47"/>
        <pc:sldMkLst>
          <pc:docMk/>
          <pc:sldMk cId="1717530480" sldId="429"/>
        </pc:sldMkLst>
      </pc:sldChg>
      <pc:sldChg chg="del">
        <pc:chgData name="Eleni Kanellou" userId="38594cc5-1eee-45f4-a5ea-2bb1bebd79ff" providerId="ADAL" clId="{426BF255-990E-40E9-83FF-1011EF076578}" dt="2023-03-27T07:34:03.902" v="110" actId="47"/>
        <pc:sldMkLst>
          <pc:docMk/>
          <pc:sldMk cId="1477502224" sldId="431"/>
        </pc:sldMkLst>
      </pc:sldChg>
      <pc:sldChg chg="del">
        <pc:chgData name="Eleni Kanellou" userId="38594cc5-1eee-45f4-a5ea-2bb1bebd79ff" providerId="ADAL" clId="{426BF255-990E-40E9-83FF-1011EF076578}" dt="2023-03-27T07:34:04.343" v="111" actId="47"/>
        <pc:sldMkLst>
          <pc:docMk/>
          <pc:sldMk cId="3171383457" sldId="433"/>
        </pc:sldMkLst>
      </pc:sldChg>
      <pc:sldChg chg="del">
        <pc:chgData name="Eleni Kanellou" userId="38594cc5-1eee-45f4-a5ea-2bb1bebd79ff" providerId="ADAL" clId="{426BF255-990E-40E9-83FF-1011EF076578}" dt="2023-03-27T07:34:05.259" v="113" actId="47"/>
        <pc:sldMkLst>
          <pc:docMk/>
          <pc:sldMk cId="1329379452" sldId="434"/>
        </pc:sldMkLst>
      </pc:sldChg>
      <pc:sldChg chg="del">
        <pc:chgData name="Eleni Kanellou" userId="38594cc5-1eee-45f4-a5ea-2bb1bebd79ff" providerId="ADAL" clId="{426BF255-990E-40E9-83FF-1011EF076578}" dt="2023-03-27T07:34:26.554" v="119" actId="47"/>
        <pc:sldMkLst>
          <pc:docMk/>
          <pc:sldMk cId="744414298" sldId="436"/>
        </pc:sldMkLst>
      </pc:sldChg>
      <pc:sldChg chg="del">
        <pc:chgData name="Eleni Kanellou" userId="38594cc5-1eee-45f4-a5ea-2bb1bebd79ff" providerId="ADAL" clId="{426BF255-990E-40E9-83FF-1011EF076578}" dt="2023-03-27T07:34:27.843" v="120" actId="47"/>
        <pc:sldMkLst>
          <pc:docMk/>
          <pc:sldMk cId="2303824758" sldId="437"/>
        </pc:sldMkLst>
      </pc:sldChg>
      <pc:sldChg chg="del">
        <pc:chgData name="Eleni Kanellou" userId="38594cc5-1eee-45f4-a5ea-2bb1bebd79ff" providerId="ADAL" clId="{426BF255-990E-40E9-83FF-1011EF076578}" dt="2023-03-31T09:00:03.964" v="302" actId="47"/>
        <pc:sldMkLst>
          <pc:docMk/>
          <pc:sldMk cId="4169017188" sldId="439"/>
        </pc:sldMkLst>
      </pc:sldChg>
      <pc:sldChg chg="add">
        <pc:chgData name="Eleni Kanellou" userId="38594cc5-1eee-45f4-a5ea-2bb1bebd79ff" providerId="ADAL" clId="{426BF255-990E-40E9-83FF-1011EF076578}" dt="2023-03-16T14:34:27.574" v="5"/>
        <pc:sldMkLst>
          <pc:docMk/>
          <pc:sldMk cId="2560204061" sldId="445"/>
        </pc:sldMkLst>
      </pc:sldChg>
      <pc:sldChg chg="del">
        <pc:chgData name="Eleni Kanellou" userId="38594cc5-1eee-45f4-a5ea-2bb1bebd79ff" providerId="ADAL" clId="{426BF255-990E-40E9-83FF-1011EF076578}" dt="2023-03-27T07:33:59.703" v="100" actId="47"/>
        <pc:sldMkLst>
          <pc:docMk/>
          <pc:sldMk cId="1215982101" sldId="486"/>
        </pc:sldMkLst>
      </pc:sldChg>
      <pc:sldChg chg="del">
        <pc:chgData name="Eleni Kanellou" userId="38594cc5-1eee-45f4-a5ea-2bb1bebd79ff" providerId="ADAL" clId="{426BF255-990E-40E9-83FF-1011EF076578}" dt="2023-03-27T07:34:04.771" v="112" actId="47"/>
        <pc:sldMkLst>
          <pc:docMk/>
          <pc:sldMk cId="2787931419" sldId="487"/>
        </pc:sldMkLst>
      </pc:sldChg>
      <pc:sldChg chg="del">
        <pc:chgData name="Eleni Kanellou" userId="38594cc5-1eee-45f4-a5ea-2bb1bebd79ff" providerId="ADAL" clId="{426BF255-990E-40E9-83FF-1011EF076578}" dt="2023-03-27T07:34:05.669" v="114" actId="47"/>
        <pc:sldMkLst>
          <pc:docMk/>
          <pc:sldMk cId="1922360075" sldId="488"/>
        </pc:sldMkLst>
      </pc:sldChg>
      <pc:sldMasterChg chg="delSldLayout">
        <pc:chgData name="Eleni Kanellou" userId="38594cc5-1eee-45f4-a5ea-2bb1bebd79ff" providerId="ADAL" clId="{426BF255-990E-40E9-83FF-1011EF076578}" dt="2023-03-27T07:34:06.780" v="116" actId="47"/>
        <pc:sldMasterMkLst>
          <pc:docMk/>
          <pc:sldMasterMk cId="728871704" sldId="2147483648"/>
        </pc:sldMasterMkLst>
        <pc:sldLayoutChg chg="del">
          <pc:chgData name="Eleni Kanellou" userId="38594cc5-1eee-45f4-a5ea-2bb1bebd79ff" providerId="ADAL" clId="{426BF255-990E-40E9-83FF-1011EF076578}" dt="2023-03-27T07:34:06.780" v="116" actId="47"/>
          <pc:sldLayoutMkLst>
            <pc:docMk/>
            <pc:sldMasterMk cId="728871704" sldId="2147483648"/>
            <pc:sldLayoutMk cId="2046934772" sldId="2147483660"/>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4" Type="http://schemas.openxmlformats.org/officeDocument/2006/relationships/image" Target="../media/image12.jpeg"/></Relationships>
</file>

<file path=ppt/diagrams/_rels/data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 Id="rId5" Type="http://schemas.openxmlformats.org/officeDocument/2006/relationships/image" Target="../media/image19.jpeg"/><Relationship Id="rId4" Type="http://schemas.openxmlformats.org/officeDocument/2006/relationships/image" Target="../media/image18.png"/></Relationships>
</file>

<file path=ppt/diagrams/_rels/data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image" Target="../media/image22.png"/><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4"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 Id="rId5" Type="http://schemas.openxmlformats.org/officeDocument/2006/relationships/image" Target="../media/image19.jpeg"/><Relationship Id="rId4" Type="http://schemas.openxmlformats.org/officeDocument/2006/relationships/image" Target="../media/image1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image" Target="../media/image22.png"/><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C1271A-C742-624C-ABC8-5356F254DC6C}" type="doc">
      <dgm:prSet loTypeId="urn:microsoft.com/office/officeart/2005/8/layout/hList7" loCatId="" qsTypeId="urn:microsoft.com/office/officeart/2005/8/quickstyle/simple1" qsCatId="simple" csTypeId="urn:microsoft.com/office/officeart/2005/8/colors/accent3_5" csCatId="accent3" phldr="1"/>
      <dgm:spPr/>
    </dgm:pt>
    <dgm:pt modelId="{730DFF44-3411-6B4D-AD3C-FC9F5CEA9379}">
      <dgm:prSet phldrT="[Texto]"/>
      <dgm:spPr/>
      <dgm:t>
        <a:bodyPr/>
        <a:lstStyle/>
        <a:p>
          <a:r>
            <a:rPr lang="es-ES">
              <a:latin typeface="Noto Sans" panose="020B0502040504020204" pitchFamily="34" charset="0"/>
              <a:ea typeface="Noto Sans" panose="020B0502040504020204" pitchFamily="34" charset="0"/>
              <a:cs typeface="Noto Sans" panose="020B0502040504020204" pitchFamily="34" charset="0"/>
            </a:rPr>
            <a:t>Electricity</a:t>
          </a:r>
        </a:p>
      </dgm:t>
    </dgm:pt>
    <dgm:pt modelId="{0C0DB3DC-03D6-6445-9767-D7EA9C3429B7}" type="parTrans" cxnId="{DDBDF361-63C1-3F4C-A9F6-16D51E53CCEB}">
      <dgm:prSet/>
      <dgm:spPr/>
      <dgm:t>
        <a:bodyPr/>
        <a:lstStyle/>
        <a:p>
          <a:endParaRPr lang="es-ES"/>
        </a:p>
      </dgm:t>
    </dgm:pt>
    <dgm:pt modelId="{8AC90C60-F141-4E48-9C42-3244928D7B58}" type="sibTrans" cxnId="{DDBDF361-63C1-3F4C-A9F6-16D51E53CCEB}">
      <dgm:prSet/>
      <dgm:spPr/>
      <dgm:t>
        <a:bodyPr/>
        <a:lstStyle/>
        <a:p>
          <a:endParaRPr lang="es-ES"/>
        </a:p>
      </dgm:t>
    </dgm:pt>
    <dgm:pt modelId="{D1B3B611-C7FA-A746-A8E9-008C6025F32D}">
      <dgm:prSet phldrT="[Texto]"/>
      <dgm:spPr/>
      <dgm:t>
        <a:bodyPr/>
        <a:lstStyle/>
        <a:p>
          <a:r>
            <a:rPr lang="es-ES">
              <a:latin typeface="Noto Sans" panose="020B0502040504020204" pitchFamily="34" charset="0"/>
              <a:ea typeface="Noto Sans" panose="020B0502040504020204" pitchFamily="34" charset="0"/>
              <a:cs typeface="Noto Sans" panose="020B0502040504020204" pitchFamily="34" charset="0"/>
            </a:rPr>
            <a:t>Heating</a:t>
          </a:r>
        </a:p>
      </dgm:t>
    </dgm:pt>
    <dgm:pt modelId="{5662B052-2319-DA4F-A6E8-AD6CBE1AC145}" type="parTrans" cxnId="{3D62A61C-43F8-8941-B225-A63BAB76F89A}">
      <dgm:prSet/>
      <dgm:spPr/>
      <dgm:t>
        <a:bodyPr/>
        <a:lstStyle/>
        <a:p>
          <a:endParaRPr lang="es-ES"/>
        </a:p>
      </dgm:t>
    </dgm:pt>
    <dgm:pt modelId="{10CADEFF-BB58-D24F-999A-F8635D3727BA}" type="sibTrans" cxnId="{3D62A61C-43F8-8941-B225-A63BAB76F89A}">
      <dgm:prSet/>
      <dgm:spPr/>
      <dgm:t>
        <a:bodyPr/>
        <a:lstStyle/>
        <a:p>
          <a:endParaRPr lang="es-ES"/>
        </a:p>
      </dgm:t>
    </dgm:pt>
    <dgm:pt modelId="{612620CB-64A6-2247-9382-FF6AE010AB06}">
      <dgm:prSet phldrT="[Texto]"/>
      <dgm:spPr/>
      <dgm:t>
        <a:bodyPr/>
        <a:lstStyle/>
        <a:p>
          <a:r>
            <a:rPr lang="es-ES">
              <a:latin typeface="Noto Sans" panose="020B0502040504020204" pitchFamily="34" charset="0"/>
              <a:ea typeface="Noto Sans" panose="020B0502040504020204" pitchFamily="34" charset="0"/>
              <a:cs typeface="Noto Sans" panose="020B0502040504020204" pitchFamily="34" charset="0"/>
            </a:rPr>
            <a:t>Cooling</a:t>
          </a:r>
        </a:p>
      </dgm:t>
    </dgm:pt>
    <dgm:pt modelId="{D9812C52-858B-3048-8393-FF503FC276F7}" type="parTrans" cxnId="{96F3BB75-458F-984B-AD50-142D7999CC0D}">
      <dgm:prSet/>
      <dgm:spPr/>
      <dgm:t>
        <a:bodyPr/>
        <a:lstStyle/>
        <a:p>
          <a:endParaRPr lang="es-ES"/>
        </a:p>
      </dgm:t>
    </dgm:pt>
    <dgm:pt modelId="{6DE9EF9B-B05D-F548-936E-7AA8F33760C2}" type="sibTrans" cxnId="{96F3BB75-458F-984B-AD50-142D7999CC0D}">
      <dgm:prSet/>
      <dgm:spPr/>
      <dgm:t>
        <a:bodyPr/>
        <a:lstStyle/>
        <a:p>
          <a:endParaRPr lang="es-ES"/>
        </a:p>
      </dgm:t>
    </dgm:pt>
    <dgm:pt modelId="{901502B6-C2A9-4E48-BCDA-BB13D6A47BB6}">
      <dgm:prSet phldrT="[Texto]"/>
      <dgm:spPr/>
      <dgm:t>
        <a:bodyPr/>
        <a:lstStyle/>
        <a:p>
          <a:r>
            <a:rPr lang="es-ES">
              <a:latin typeface="Noto Sans" panose="020B0502040504020204" pitchFamily="34" charset="0"/>
              <a:ea typeface="Noto Sans" panose="020B0502040504020204" pitchFamily="34" charset="0"/>
              <a:cs typeface="Noto Sans" panose="020B0502040504020204" pitchFamily="34" charset="0"/>
            </a:rPr>
            <a:t>Cooking</a:t>
          </a:r>
        </a:p>
      </dgm:t>
    </dgm:pt>
    <dgm:pt modelId="{CF53D8F6-9EB6-D84D-84E2-30E468D75FAC}" type="parTrans" cxnId="{B3451B64-A5B9-4943-B153-438A5AE324BB}">
      <dgm:prSet/>
      <dgm:spPr/>
      <dgm:t>
        <a:bodyPr/>
        <a:lstStyle/>
        <a:p>
          <a:endParaRPr lang="es-ES"/>
        </a:p>
      </dgm:t>
    </dgm:pt>
    <dgm:pt modelId="{B3F8C4B7-5502-C448-B8C3-96D504589B70}" type="sibTrans" cxnId="{B3451B64-A5B9-4943-B153-438A5AE324BB}">
      <dgm:prSet/>
      <dgm:spPr/>
      <dgm:t>
        <a:bodyPr/>
        <a:lstStyle/>
        <a:p>
          <a:endParaRPr lang="es-ES"/>
        </a:p>
      </dgm:t>
    </dgm:pt>
    <dgm:pt modelId="{A665F068-19E2-D748-8773-229DAA28865A}" type="pres">
      <dgm:prSet presAssocID="{06C1271A-C742-624C-ABC8-5356F254DC6C}" presName="Name0" presStyleCnt="0">
        <dgm:presLayoutVars>
          <dgm:dir/>
          <dgm:resizeHandles val="exact"/>
        </dgm:presLayoutVars>
      </dgm:prSet>
      <dgm:spPr/>
    </dgm:pt>
    <dgm:pt modelId="{95F6A31C-B592-3B42-B093-1ED62D67973A}" type="pres">
      <dgm:prSet presAssocID="{06C1271A-C742-624C-ABC8-5356F254DC6C}" presName="fgShape" presStyleLbl="fgShp" presStyleIdx="0" presStyleCnt="1"/>
      <dgm:spPr/>
    </dgm:pt>
    <dgm:pt modelId="{30EC625B-1C48-7943-89E6-F840343BF02A}" type="pres">
      <dgm:prSet presAssocID="{06C1271A-C742-624C-ABC8-5356F254DC6C}" presName="linComp" presStyleCnt="0"/>
      <dgm:spPr/>
    </dgm:pt>
    <dgm:pt modelId="{C0397268-7A18-AF45-B6DC-FFB49F7D16F3}" type="pres">
      <dgm:prSet presAssocID="{730DFF44-3411-6B4D-AD3C-FC9F5CEA9379}" presName="compNode" presStyleCnt="0"/>
      <dgm:spPr/>
    </dgm:pt>
    <dgm:pt modelId="{A25C4C07-DE39-6744-A67A-497E914DA8EB}" type="pres">
      <dgm:prSet presAssocID="{730DFF44-3411-6B4D-AD3C-FC9F5CEA9379}" presName="bkgdShape" presStyleLbl="node1" presStyleIdx="0" presStyleCnt="4" custLinFactNeighborX="2528" custLinFactNeighborY="2351"/>
      <dgm:spPr/>
    </dgm:pt>
    <dgm:pt modelId="{09439DBF-4233-1640-9095-173DDFFD6537}" type="pres">
      <dgm:prSet presAssocID="{730DFF44-3411-6B4D-AD3C-FC9F5CEA9379}" presName="nodeTx" presStyleLbl="node1" presStyleIdx="0" presStyleCnt="4">
        <dgm:presLayoutVars>
          <dgm:bulletEnabled val="1"/>
        </dgm:presLayoutVars>
      </dgm:prSet>
      <dgm:spPr/>
    </dgm:pt>
    <dgm:pt modelId="{36021076-7EBB-6042-9AF0-212D38A8354D}" type="pres">
      <dgm:prSet presAssocID="{730DFF44-3411-6B4D-AD3C-FC9F5CEA9379}" presName="invisiNode" presStyleLbl="node1" presStyleIdx="0" presStyleCnt="4"/>
      <dgm:spPr/>
    </dgm:pt>
    <dgm:pt modelId="{6D944D4F-4399-1F46-B3C4-0769380FDF8C}" type="pres">
      <dgm:prSet presAssocID="{730DFF44-3411-6B4D-AD3C-FC9F5CEA9379}" presName="imagNode"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9000" b="-29000"/>
          </a:stretch>
        </a:blipFill>
      </dgm:spPr>
    </dgm:pt>
    <dgm:pt modelId="{1E15492D-EA8B-6E42-8799-0BECB62DD0D6}" type="pres">
      <dgm:prSet presAssocID="{8AC90C60-F141-4E48-9C42-3244928D7B58}" presName="sibTrans" presStyleLbl="sibTrans2D1" presStyleIdx="0" presStyleCnt="0"/>
      <dgm:spPr/>
    </dgm:pt>
    <dgm:pt modelId="{C6F5E4B3-A514-AE40-8894-10BAF13239C9}" type="pres">
      <dgm:prSet presAssocID="{D1B3B611-C7FA-A746-A8E9-008C6025F32D}" presName="compNode" presStyleCnt="0"/>
      <dgm:spPr/>
    </dgm:pt>
    <dgm:pt modelId="{67ADF3EF-0354-CB4A-B5DD-244CC37B6C43}" type="pres">
      <dgm:prSet presAssocID="{D1B3B611-C7FA-A746-A8E9-008C6025F32D}" presName="bkgdShape" presStyleLbl="node1" presStyleIdx="1" presStyleCnt="4"/>
      <dgm:spPr/>
    </dgm:pt>
    <dgm:pt modelId="{6F7FF6E8-A9FC-1249-BB55-B42A96510F6E}" type="pres">
      <dgm:prSet presAssocID="{D1B3B611-C7FA-A746-A8E9-008C6025F32D}" presName="nodeTx" presStyleLbl="node1" presStyleIdx="1" presStyleCnt="4">
        <dgm:presLayoutVars>
          <dgm:bulletEnabled val="1"/>
        </dgm:presLayoutVars>
      </dgm:prSet>
      <dgm:spPr/>
    </dgm:pt>
    <dgm:pt modelId="{35B2F659-2FAA-B249-8478-BB10349D3A68}" type="pres">
      <dgm:prSet presAssocID="{D1B3B611-C7FA-A746-A8E9-008C6025F32D}" presName="invisiNode" presStyleLbl="node1" presStyleIdx="1" presStyleCnt="4"/>
      <dgm:spPr/>
    </dgm:pt>
    <dgm:pt modelId="{5D56B854-397D-F94A-96D3-A496E870E2B8}" type="pres">
      <dgm:prSet presAssocID="{D1B3B611-C7FA-A746-A8E9-008C6025F32D}" presName="imagNode"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1000" r="-11000"/>
          </a:stretch>
        </a:blipFill>
      </dgm:spPr>
    </dgm:pt>
    <dgm:pt modelId="{F4216325-A9EA-EF47-B2E8-9B1278DE2330}" type="pres">
      <dgm:prSet presAssocID="{10CADEFF-BB58-D24F-999A-F8635D3727BA}" presName="sibTrans" presStyleLbl="sibTrans2D1" presStyleIdx="0" presStyleCnt="0"/>
      <dgm:spPr/>
    </dgm:pt>
    <dgm:pt modelId="{5D6A7C8F-0EF2-3843-8909-05C973605DD8}" type="pres">
      <dgm:prSet presAssocID="{612620CB-64A6-2247-9382-FF6AE010AB06}" presName="compNode" presStyleCnt="0"/>
      <dgm:spPr/>
    </dgm:pt>
    <dgm:pt modelId="{91836E88-7194-E94F-A618-53CC5062655B}" type="pres">
      <dgm:prSet presAssocID="{612620CB-64A6-2247-9382-FF6AE010AB06}" presName="bkgdShape" presStyleLbl="node1" presStyleIdx="2" presStyleCnt="4" custLinFactNeighborX="632" custLinFactNeighborY="-3046"/>
      <dgm:spPr/>
    </dgm:pt>
    <dgm:pt modelId="{AD445533-2E8B-F64E-9A52-7BC3F2685D48}" type="pres">
      <dgm:prSet presAssocID="{612620CB-64A6-2247-9382-FF6AE010AB06}" presName="nodeTx" presStyleLbl="node1" presStyleIdx="2" presStyleCnt="4">
        <dgm:presLayoutVars>
          <dgm:bulletEnabled val="1"/>
        </dgm:presLayoutVars>
      </dgm:prSet>
      <dgm:spPr/>
    </dgm:pt>
    <dgm:pt modelId="{D9563939-B1D5-A248-AA33-1F4D152D325B}" type="pres">
      <dgm:prSet presAssocID="{612620CB-64A6-2247-9382-FF6AE010AB06}" presName="invisiNode" presStyleLbl="node1" presStyleIdx="2" presStyleCnt="4"/>
      <dgm:spPr/>
    </dgm:pt>
    <dgm:pt modelId="{EB1C650F-7CB4-994E-A49C-7979213FC6F1}" type="pres">
      <dgm:prSet presAssocID="{612620CB-64A6-2247-9382-FF6AE010AB06}" presName="imagNod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4000" b="-4000"/>
          </a:stretch>
        </a:blipFill>
      </dgm:spPr>
    </dgm:pt>
    <dgm:pt modelId="{A687DF6B-9C80-B04F-8D4B-3364F4F574C5}" type="pres">
      <dgm:prSet presAssocID="{6DE9EF9B-B05D-F548-936E-7AA8F33760C2}" presName="sibTrans" presStyleLbl="sibTrans2D1" presStyleIdx="0" presStyleCnt="0"/>
      <dgm:spPr/>
    </dgm:pt>
    <dgm:pt modelId="{FF88E55B-553D-3645-BE58-A32501FBE6E4}" type="pres">
      <dgm:prSet presAssocID="{901502B6-C2A9-4E48-BCDA-BB13D6A47BB6}" presName="compNode" presStyleCnt="0"/>
      <dgm:spPr/>
    </dgm:pt>
    <dgm:pt modelId="{719A883C-74E8-A84A-A5C5-13D9A8F54272}" type="pres">
      <dgm:prSet presAssocID="{901502B6-C2A9-4E48-BCDA-BB13D6A47BB6}" presName="bkgdShape" presStyleLbl="node1" presStyleIdx="3" presStyleCnt="4"/>
      <dgm:spPr/>
    </dgm:pt>
    <dgm:pt modelId="{CB011E4A-2B20-154E-83F2-9717482C703A}" type="pres">
      <dgm:prSet presAssocID="{901502B6-C2A9-4E48-BCDA-BB13D6A47BB6}" presName="nodeTx" presStyleLbl="node1" presStyleIdx="3" presStyleCnt="4">
        <dgm:presLayoutVars>
          <dgm:bulletEnabled val="1"/>
        </dgm:presLayoutVars>
      </dgm:prSet>
      <dgm:spPr/>
    </dgm:pt>
    <dgm:pt modelId="{37110B07-48E0-4D43-A850-BC1BBF2FD037}" type="pres">
      <dgm:prSet presAssocID="{901502B6-C2A9-4E48-BCDA-BB13D6A47BB6}" presName="invisiNode" presStyleLbl="node1" presStyleIdx="3" presStyleCnt="4"/>
      <dgm:spPr/>
    </dgm:pt>
    <dgm:pt modelId="{319CEDEB-7518-6645-94F6-2445BE8314CE}" type="pres">
      <dgm:prSet presAssocID="{901502B6-C2A9-4E48-BCDA-BB13D6A47BB6}" presName="imagNode"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29000" b="-29000"/>
          </a:stretch>
        </a:blipFill>
      </dgm:spPr>
    </dgm:pt>
  </dgm:ptLst>
  <dgm:cxnLst>
    <dgm:cxn modelId="{3D62A61C-43F8-8941-B225-A63BAB76F89A}" srcId="{06C1271A-C742-624C-ABC8-5356F254DC6C}" destId="{D1B3B611-C7FA-A746-A8E9-008C6025F32D}" srcOrd="1" destOrd="0" parTransId="{5662B052-2319-DA4F-A6E8-AD6CBE1AC145}" sibTransId="{10CADEFF-BB58-D24F-999A-F8635D3727BA}"/>
    <dgm:cxn modelId="{3656551D-8D2D-F94D-B498-177C6D61FD8F}" type="presOf" srcId="{D1B3B611-C7FA-A746-A8E9-008C6025F32D}" destId="{6F7FF6E8-A9FC-1249-BB55-B42A96510F6E}" srcOrd="1" destOrd="0" presId="urn:microsoft.com/office/officeart/2005/8/layout/hList7"/>
    <dgm:cxn modelId="{43ABC83C-816D-C04B-A7CC-D7C39EAC7616}" type="presOf" srcId="{06C1271A-C742-624C-ABC8-5356F254DC6C}" destId="{A665F068-19E2-D748-8773-229DAA28865A}" srcOrd="0" destOrd="0" presId="urn:microsoft.com/office/officeart/2005/8/layout/hList7"/>
    <dgm:cxn modelId="{DDBDF361-63C1-3F4C-A9F6-16D51E53CCEB}" srcId="{06C1271A-C742-624C-ABC8-5356F254DC6C}" destId="{730DFF44-3411-6B4D-AD3C-FC9F5CEA9379}" srcOrd="0" destOrd="0" parTransId="{0C0DB3DC-03D6-6445-9767-D7EA9C3429B7}" sibTransId="{8AC90C60-F141-4E48-9C42-3244928D7B58}"/>
    <dgm:cxn modelId="{98E7C662-63EB-524F-8AA2-6AD522B63F9C}" type="presOf" srcId="{730DFF44-3411-6B4D-AD3C-FC9F5CEA9379}" destId="{09439DBF-4233-1640-9095-173DDFFD6537}" srcOrd="1" destOrd="0" presId="urn:microsoft.com/office/officeart/2005/8/layout/hList7"/>
    <dgm:cxn modelId="{B3451B64-A5B9-4943-B153-438A5AE324BB}" srcId="{06C1271A-C742-624C-ABC8-5356F254DC6C}" destId="{901502B6-C2A9-4E48-BCDA-BB13D6A47BB6}" srcOrd="3" destOrd="0" parTransId="{CF53D8F6-9EB6-D84D-84E2-30E468D75FAC}" sibTransId="{B3F8C4B7-5502-C448-B8C3-96D504589B70}"/>
    <dgm:cxn modelId="{96F3BB75-458F-984B-AD50-142D7999CC0D}" srcId="{06C1271A-C742-624C-ABC8-5356F254DC6C}" destId="{612620CB-64A6-2247-9382-FF6AE010AB06}" srcOrd="2" destOrd="0" parTransId="{D9812C52-858B-3048-8393-FF503FC276F7}" sibTransId="{6DE9EF9B-B05D-F548-936E-7AA8F33760C2}"/>
    <dgm:cxn modelId="{DFBED057-EFD2-BC4B-9318-EC54917727E2}" type="presOf" srcId="{901502B6-C2A9-4E48-BCDA-BB13D6A47BB6}" destId="{CB011E4A-2B20-154E-83F2-9717482C703A}" srcOrd="1" destOrd="0" presId="urn:microsoft.com/office/officeart/2005/8/layout/hList7"/>
    <dgm:cxn modelId="{542AF986-8BCE-2945-BD72-5EA340DC108A}" type="presOf" srcId="{612620CB-64A6-2247-9382-FF6AE010AB06}" destId="{AD445533-2E8B-F64E-9A52-7BC3F2685D48}" srcOrd="1" destOrd="0" presId="urn:microsoft.com/office/officeart/2005/8/layout/hList7"/>
    <dgm:cxn modelId="{67E0078B-7D80-D646-8357-C9843A07E073}" type="presOf" srcId="{901502B6-C2A9-4E48-BCDA-BB13D6A47BB6}" destId="{719A883C-74E8-A84A-A5C5-13D9A8F54272}" srcOrd="0" destOrd="0" presId="urn:microsoft.com/office/officeart/2005/8/layout/hList7"/>
    <dgm:cxn modelId="{1267478C-1ACC-A94A-B7F3-C13105FF0805}" type="presOf" srcId="{612620CB-64A6-2247-9382-FF6AE010AB06}" destId="{91836E88-7194-E94F-A618-53CC5062655B}" srcOrd="0" destOrd="0" presId="urn:microsoft.com/office/officeart/2005/8/layout/hList7"/>
    <dgm:cxn modelId="{2B5FDC9B-5368-F345-A973-F5823C235E88}" type="presOf" srcId="{D1B3B611-C7FA-A746-A8E9-008C6025F32D}" destId="{67ADF3EF-0354-CB4A-B5DD-244CC37B6C43}" srcOrd="0" destOrd="0" presId="urn:microsoft.com/office/officeart/2005/8/layout/hList7"/>
    <dgm:cxn modelId="{9DDD91A1-D6E8-D141-A29E-8BE5F7E44BB8}" type="presOf" srcId="{8AC90C60-F141-4E48-9C42-3244928D7B58}" destId="{1E15492D-EA8B-6E42-8799-0BECB62DD0D6}" srcOrd="0" destOrd="0" presId="urn:microsoft.com/office/officeart/2005/8/layout/hList7"/>
    <dgm:cxn modelId="{FE08C6A9-37B6-2142-B0E0-6D87732D27A1}" type="presOf" srcId="{10CADEFF-BB58-D24F-999A-F8635D3727BA}" destId="{F4216325-A9EA-EF47-B2E8-9B1278DE2330}" srcOrd="0" destOrd="0" presId="urn:microsoft.com/office/officeart/2005/8/layout/hList7"/>
    <dgm:cxn modelId="{D809DAB7-D0F2-7F4C-8875-5379EF89627D}" type="presOf" srcId="{730DFF44-3411-6B4D-AD3C-FC9F5CEA9379}" destId="{A25C4C07-DE39-6744-A67A-497E914DA8EB}" srcOrd="0" destOrd="0" presId="urn:microsoft.com/office/officeart/2005/8/layout/hList7"/>
    <dgm:cxn modelId="{7439F6C5-B067-A44E-AD26-4B330A8CFF63}" type="presOf" srcId="{6DE9EF9B-B05D-F548-936E-7AA8F33760C2}" destId="{A687DF6B-9C80-B04F-8D4B-3364F4F574C5}" srcOrd="0" destOrd="0" presId="urn:microsoft.com/office/officeart/2005/8/layout/hList7"/>
    <dgm:cxn modelId="{12DB8561-9256-214B-89F1-E70E8C5385BD}" type="presParOf" srcId="{A665F068-19E2-D748-8773-229DAA28865A}" destId="{95F6A31C-B592-3B42-B093-1ED62D67973A}" srcOrd="0" destOrd="0" presId="urn:microsoft.com/office/officeart/2005/8/layout/hList7"/>
    <dgm:cxn modelId="{125AA7C8-D3D7-C241-8332-AE0EEFC182A6}" type="presParOf" srcId="{A665F068-19E2-D748-8773-229DAA28865A}" destId="{30EC625B-1C48-7943-89E6-F840343BF02A}" srcOrd="1" destOrd="0" presId="urn:microsoft.com/office/officeart/2005/8/layout/hList7"/>
    <dgm:cxn modelId="{5CB2A68A-5683-1041-BA61-83E80125AD5D}" type="presParOf" srcId="{30EC625B-1C48-7943-89E6-F840343BF02A}" destId="{C0397268-7A18-AF45-B6DC-FFB49F7D16F3}" srcOrd="0" destOrd="0" presId="urn:microsoft.com/office/officeart/2005/8/layout/hList7"/>
    <dgm:cxn modelId="{38425F0C-0003-5446-BB38-8C753558C409}" type="presParOf" srcId="{C0397268-7A18-AF45-B6DC-FFB49F7D16F3}" destId="{A25C4C07-DE39-6744-A67A-497E914DA8EB}" srcOrd="0" destOrd="0" presId="urn:microsoft.com/office/officeart/2005/8/layout/hList7"/>
    <dgm:cxn modelId="{3CB82C20-91D6-2E40-914A-C42642B28069}" type="presParOf" srcId="{C0397268-7A18-AF45-B6DC-FFB49F7D16F3}" destId="{09439DBF-4233-1640-9095-173DDFFD6537}" srcOrd="1" destOrd="0" presId="urn:microsoft.com/office/officeart/2005/8/layout/hList7"/>
    <dgm:cxn modelId="{A72943A4-660E-C740-B1DD-66EBEF9B961B}" type="presParOf" srcId="{C0397268-7A18-AF45-B6DC-FFB49F7D16F3}" destId="{36021076-7EBB-6042-9AF0-212D38A8354D}" srcOrd="2" destOrd="0" presId="urn:microsoft.com/office/officeart/2005/8/layout/hList7"/>
    <dgm:cxn modelId="{27329363-B0AF-D244-A0BE-A8E5EF1DE819}" type="presParOf" srcId="{C0397268-7A18-AF45-B6DC-FFB49F7D16F3}" destId="{6D944D4F-4399-1F46-B3C4-0769380FDF8C}" srcOrd="3" destOrd="0" presId="urn:microsoft.com/office/officeart/2005/8/layout/hList7"/>
    <dgm:cxn modelId="{714E59E3-F975-1640-BBAE-AE85DDE3DC73}" type="presParOf" srcId="{30EC625B-1C48-7943-89E6-F840343BF02A}" destId="{1E15492D-EA8B-6E42-8799-0BECB62DD0D6}" srcOrd="1" destOrd="0" presId="urn:microsoft.com/office/officeart/2005/8/layout/hList7"/>
    <dgm:cxn modelId="{56DDD7FC-94D2-D346-92F1-70819A45D14A}" type="presParOf" srcId="{30EC625B-1C48-7943-89E6-F840343BF02A}" destId="{C6F5E4B3-A514-AE40-8894-10BAF13239C9}" srcOrd="2" destOrd="0" presId="urn:microsoft.com/office/officeart/2005/8/layout/hList7"/>
    <dgm:cxn modelId="{002C8924-276C-E243-A304-B0966F3E3A95}" type="presParOf" srcId="{C6F5E4B3-A514-AE40-8894-10BAF13239C9}" destId="{67ADF3EF-0354-CB4A-B5DD-244CC37B6C43}" srcOrd="0" destOrd="0" presId="urn:microsoft.com/office/officeart/2005/8/layout/hList7"/>
    <dgm:cxn modelId="{67D25C11-53A3-BB42-926B-24E370D0A505}" type="presParOf" srcId="{C6F5E4B3-A514-AE40-8894-10BAF13239C9}" destId="{6F7FF6E8-A9FC-1249-BB55-B42A96510F6E}" srcOrd="1" destOrd="0" presId="urn:microsoft.com/office/officeart/2005/8/layout/hList7"/>
    <dgm:cxn modelId="{D9B61D15-90BC-0742-A946-416A36234AFE}" type="presParOf" srcId="{C6F5E4B3-A514-AE40-8894-10BAF13239C9}" destId="{35B2F659-2FAA-B249-8478-BB10349D3A68}" srcOrd="2" destOrd="0" presId="urn:microsoft.com/office/officeart/2005/8/layout/hList7"/>
    <dgm:cxn modelId="{CFABF737-1129-864D-B6AB-524C93B083EA}" type="presParOf" srcId="{C6F5E4B3-A514-AE40-8894-10BAF13239C9}" destId="{5D56B854-397D-F94A-96D3-A496E870E2B8}" srcOrd="3" destOrd="0" presId="urn:microsoft.com/office/officeart/2005/8/layout/hList7"/>
    <dgm:cxn modelId="{A8A2CEF3-9DB3-BC49-BDC6-602AE8261C44}" type="presParOf" srcId="{30EC625B-1C48-7943-89E6-F840343BF02A}" destId="{F4216325-A9EA-EF47-B2E8-9B1278DE2330}" srcOrd="3" destOrd="0" presId="urn:microsoft.com/office/officeart/2005/8/layout/hList7"/>
    <dgm:cxn modelId="{E0742ED8-590C-8146-9C5C-711156CC3390}" type="presParOf" srcId="{30EC625B-1C48-7943-89E6-F840343BF02A}" destId="{5D6A7C8F-0EF2-3843-8909-05C973605DD8}" srcOrd="4" destOrd="0" presId="urn:microsoft.com/office/officeart/2005/8/layout/hList7"/>
    <dgm:cxn modelId="{D90B0174-398B-2C4D-8DCA-E3E922065E12}" type="presParOf" srcId="{5D6A7C8F-0EF2-3843-8909-05C973605DD8}" destId="{91836E88-7194-E94F-A618-53CC5062655B}" srcOrd="0" destOrd="0" presId="urn:microsoft.com/office/officeart/2005/8/layout/hList7"/>
    <dgm:cxn modelId="{5CAB9A3C-6DD2-504B-858A-0CBFD6E9CE1E}" type="presParOf" srcId="{5D6A7C8F-0EF2-3843-8909-05C973605DD8}" destId="{AD445533-2E8B-F64E-9A52-7BC3F2685D48}" srcOrd="1" destOrd="0" presId="urn:microsoft.com/office/officeart/2005/8/layout/hList7"/>
    <dgm:cxn modelId="{D2226061-6D4D-8C4D-911A-4C997CD6EDCD}" type="presParOf" srcId="{5D6A7C8F-0EF2-3843-8909-05C973605DD8}" destId="{D9563939-B1D5-A248-AA33-1F4D152D325B}" srcOrd="2" destOrd="0" presId="urn:microsoft.com/office/officeart/2005/8/layout/hList7"/>
    <dgm:cxn modelId="{006DB129-765A-1A4B-AD0B-069749951084}" type="presParOf" srcId="{5D6A7C8F-0EF2-3843-8909-05C973605DD8}" destId="{EB1C650F-7CB4-994E-A49C-7979213FC6F1}" srcOrd="3" destOrd="0" presId="urn:microsoft.com/office/officeart/2005/8/layout/hList7"/>
    <dgm:cxn modelId="{569C148B-7D6C-494E-BE3F-5305B4B009FC}" type="presParOf" srcId="{30EC625B-1C48-7943-89E6-F840343BF02A}" destId="{A687DF6B-9C80-B04F-8D4B-3364F4F574C5}" srcOrd="5" destOrd="0" presId="urn:microsoft.com/office/officeart/2005/8/layout/hList7"/>
    <dgm:cxn modelId="{69420BB0-44BB-E844-9D51-ADB30472325F}" type="presParOf" srcId="{30EC625B-1C48-7943-89E6-F840343BF02A}" destId="{FF88E55B-553D-3645-BE58-A32501FBE6E4}" srcOrd="6" destOrd="0" presId="urn:microsoft.com/office/officeart/2005/8/layout/hList7"/>
    <dgm:cxn modelId="{C186701D-A14E-EE4E-814F-5E8CF70975B7}" type="presParOf" srcId="{FF88E55B-553D-3645-BE58-A32501FBE6E4}" destId="{719A883C-74E8-A84A-A5C5-13D9A8F54272}" srcOrd="0" destOrd="0" presId="urn:microsoft.com/office/officeart/2005/8/layout/hList7"/>
    <dgm:cxn modelId="{9C097BD5-B479-FA4D-8830-F84FF1C01EC6}" type="presParOf" srcId="{FF88E55B-553D-3645-BE58-A32501FBE6E4}" destId="{CB011E4A-2B20-154E-83F2-9717482C703A}" srcOrd="1" destOrd="0" presId="urn:microsoft.com/office/officeart/2005/8/layout/hList7"/>
    <dgm:cxn modelId="{83908476-4A19-314F-A1D1-DFF32CD404F1}" type="presParOf" srcId="{FF88E55B-553D-3645-BE58-A32501FBE6E4}" destId="{37110B07-48E0-4D43-A850-BC1BBF2FD037}" srcOrd="2" destOrd="0" presId="urn:microsoft.com/office/officeart/2005/8/layout/hList7"/>
    <dgm:cxn modelId="{882B7C0D-F849-F74B-8E75-A5A30D6B00C4}" type="presParOf" srcId="{FF88E55B-553D-3645-BE58-A32501FBE6E4}" destId="{319CEDEB-7518-6645-94F6-2445BE8314CE}" srcOrd="3" destOrd="0" presId="urn:microsoft.com/office/officeart/2005/8/layout/hList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8B8D90-C81A-4C46-8AA4-125CEDD66821}" type="doc">
      <dgm:prSet loTypeId="urn:microsoft.com/office/officeart/2008/layout/HexagonCluster" loCatId="picture" qsTypeId="urn:microsoft.com/office/officeart/2005/8/quickstyle/simple1" qsCatId="simple" csTypeId="urn:microsoft.com/office/officeart/2005/8/colors/accent3_2" csCatId="accent3" phldr="1"/>
      <dgm:spPr/>
      <dgm:t>
        <a:bodyPr/>
        <a:lstStyle/>
        <a:p>
          <a:endParaRPr lang="en-US"/>
        </a:p>
      </dgm:t>
    </dgm:pt>
    <dgm:pt modelId="{A01F19C1-370B-4AAA-B388-6D46333F7919}">
      <dgm:prSet phldrT="[Text]"/>
      <dgm:spPr/>
      <dgm:t>
        <a:bodyPr/>
        <a:lstStyle/>
        <a:p>
          <a:r>
            <a:rPr lang="en-US"/>
            <a:t>Paris Agreement Country NDCs</a:t>
          </a:r>
        </a:p>
      </dgm:t>
    </dgm:pt>
    <dgm:pt modelId="{C2E3B2D2-871D-4BBE-8B07-3F38608366EA}" type="parTrans" cxnId="{A6EAFE2F-4774-40A8-B3D8-96EC1AA86EFC}">
      <dgm:prSet/>
      <dgm:spPr/>
      <dgm:t>
        <a:bodyPr/>
        <a:lstStyle/>
        <a:p>
          <a:endParaRPr lang="en-US"/>
        </a:p>
      </dgm:t>
    </dgm:pt>
    <dgm:pt modelId="{49CBF871-CC26-435A-9D59-40AF1C607A58}" type="sibTrans" cxnId="{A6EAFE2F-4774-40A8-B3D8-96EC1AA86EFC}">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8000" b="-8000"/>
          </a:stretch>
        </a:blipFill>
      </dgm:spPr>
      <dgm:t>
        <a:bodyPr/>
        <a:lstStyle/>
        <a:p>
          <a:endParaRPr lang="en-US"/>
        </a:p>
      </dgm:t>
    </dgm:pt>
    <dgm:pt modelId="{A11547F6-1EE2-48B8-83F5-305F053CBA7B}">
      <dgm:prSet phldrT="[Text]"/>
      <dgm:spPr/>
      <dgm:t>
        <a:bodyPr/>
        <a:lstStyle/>
        <a:p>
          <a:r>
            <a:rPr lang="en-US"/>
            <a:t>SDG 7</a:t>
          </a:r>
        </a:p>
      </dgm:t>
    </dgm:pt>
    <dgm:pt modelId="{D8887212-D088-489C-8281-AAB2661A5FCF}" type="parTrans" cxnId="{C911813D-DE9E-4835-A65A-C03683F9FCBF}">
      <dgm:prSet/>
      <dgm:spPr/>
      <dgm:t>
        <a:bodyPr/>
        <a:lstStyle/>
        <a:p>
          <a:endParaRPr lang="en-US"/>
        </a:p>
      </dgm:t>
    </dgm:pt>
    <dgm:pt modelId="{4CBF2E49-DC2B-4854-9D5E-B30019F40B44}" type="sibTrans" cxnId="{C911813D-DE9E-4835-A65A-C03683F9FCBF}">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20000" r="-20000"/>
          </a:stretch>
        </a:blipFill>
      </dgm:spPr>
      <dgm:t>
        <a:bodyPr/>
        <a:lstStyle/>
        <a:p>
          <a:endParaRPr lang="en-US"/>
        </a:p>
      </dgm:t>
    </dgm:pt>
    <dgm:pt modelId="{6409D4DA-1FC5-472B-95D3-17FFB3A45955}">
      <dgm:prSet phldrT="[Text]"/>
      <dgm:spPr/>
      <dgm:t>
        <a:bodyPr/>
        <a:lstStyle/>
        <a:p>
          <a:r>
            <a:rPr lang="en-US"/>
            <a:t>Sustainable Energy Platforms (SE4All)</a:t>
          </a:r>
        </a:p>
      </dgm:t>
    </dgm:pt>
    <dgm:pt modelId="{68C779CC-71D7-48C9-9662-963464DBD118}" type="parTrans" cxnId="{B6325C79-B6E0-4B18-8030-0ECBC3281035}">
      <dgm:prSet/>
      <dgm:spPr/>
      <dgm:t>
        <a:bodyPr/>
        <a:lstStyle/>
        <a:p>
          <a:endParaRPr lang="en-US"/>
        </a:p>
      </dgm:t>
    </dgm:pt>
    <dgm:pt modelId="{3E7A8ECC-D825-44EB-B781-E8E5223CA011}" type="sibTrans" cxnId="{B6325C79-B6E0-4B18-8030-0ECBC3281035}">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dgm:spPr>
      <dgm:t>
        <a:bodyPr/>
        <a:lstStyle/>
        <a:p>
          <a:endParaRPr lang="en-US"/>
        </a:p>
      </dgm:t>
    </dgm:pt>
    <dgm:pt modelId="{96A2DDFD-7FF2-411B-B18D-B70EBF39E019}">
      <dgm:prSet phldrT="[Text]"/>
      <dgm:spPr/>
      <dgm:t>
        <a:bodyPr/>
        <a:lstStyle/>
        <a:p>
          <a:r>
            <a:rPr lang="en-US"/>
            <a:t>Global Covenant of Mayors</a:t>
          </a:r>
        </a:p>
      </dgm:t>
    </dgm:pt>
    <dgm:pt modelId="{E6FCFBF1-04B7-4996-972F-E12A9186B3C9}" type="sibTrans" cxnId="{7FB2F4B9-6ED9-48FA-B135-920C967F9137}">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CFE49B1F-49AF-4742-90AE-EBC3BC6FF45C}" type="parTrans" cxnId="{7FB2F4B9-6ED9-48FA-B135-920C967F9137}">
      <dgm:prSet/>
      <dgm:spPr/>
      <dgm:t>
        <a:bodyPr/>
        <a:lstStyle/>
        <a:p>
          <a:endParaRPr lang="en-US"/>
        </a:p>
      </dgm:t>
    </dgm:pt>
    <dgm:pt modelId="{3D7AD8EA-EAFD-8E4C-853C-846669A724F8}">
      <dgm:prSet phldrT="[Text]"/>
      <dgm:spPr/>
      <dgm:t>
        <a:bodyPr/>
        <a:lstStyle/>
        <a:p>
          <a:r>
            <a:rPr lang="en-US" dirty="0"/>
            <a:t>The energy crisis</a:t>
          </a:r>
        </a:p>
      </dgm:t>
    </dgm:pt>
    <dgm:pt modelId="{92B8C517-983E-BE49-B56F-1A25B599EC0B}" type="parTrans" cxnId="{3C559F7C-725F-6546-BA5B-26B5188372ED}">
      <dgm:prSet/>
      <dgm:spPr/>
      <dgm:t>
        <a:bodyPr/>
        <a:lstStyle/>
        <a:p>
          <a:endParaRPr lang="es-ES"/>
        </a:p>
      </dgm:t>
    </dgm:pt>
    <dgm:pt modelId="{8C6A9588-3FFC-704B-8C9C-E68528417CCC}" type="sibTrans" cxnId="{3C559F7C-725F-6546-BA5B-26B5188372ED}">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7000" r="-7000"/>
          </a:stretch>
        </a:blipFill>
      </dgm:spPr>
      <dgm:t>
        <a:bodyPr/>
        <a:lstStyle/>
        <a:p>
          <a:endParaRPr lang="es-ES"/>
        </a:p>
      </dgm:t>
    </dgm:pt>
    <dgm:pt modelId="{030CE5B6-A33C-4014-B675-2829B6A98709}">
      <dgm:prSet/>
      <dgm:spPr/>
      <dgm:t>
        <a:bodyPr/>
        <a:lstStyle/>
        <a:p>
          <a:r>
            <a:rPr lang="en-US"/>
            <a:t>COVID-19 Pandemic</a:t>
          </a:r>
          <a:endParaRPr lang="en-US" dirty="0"/>
        </a:p>
      </dgm:t>
    </dgm:pt>
    <dgm:pt modelId="{3433C5F0-5B90-4D1E-9A28-C2243F5486AD}" type="parTrans" cxnId="{A18C9423-C207-4679-9A29-C13CBE4DB0E2}">
      <dgm:prSet/>
      <dgm:spPr/>
      <dgm:t>
        <a:bodyPr/>
        <a:lstStyle/>
        <a:p>
          <a:endParaRPr lang="en-US"/>
        </a:p>
      </dgm:t>
    </dgm:pt>
    <dgm:pt modelId="{64AC2C00-FC3B-49EE-B613-E757FBA5C4C2}" type="sibTrans" cxnId="{A18C9423-C207-4679-9A29-C13CBE4DB0E2}">
      <dgm:prSet/>
      <dgm:spPr/>
      <dgm:t>
        <a:bodyPr/>
        <a:lstStyle/>
        <a:p>
          <a:endParaRPr lang="en-US"/>
        </a:p>
      </dgm:t>
    </dgm:pt>
    <dgm:pt modelId="{A7C19892-EB67-4B86-A01A-B5AC4D135E84}" type="pres">
      <dgm:prSet presAssocID="{A78B8D90-C81A-4C46-8AA4-125CEDD66821}" presName="Name0" presStyleCnt="0">
        <dgm:presLayoutVars>
          <dgm:chMax val="21"/>
          <dgm:chPref val="21"/>
        </dgm:presLayoutVars>
      </dgm:prSet>
      <dgm:spPr/>
    </dgm:pt>
    <dgm:pt modelId="{D1D49544-F12F-E646-ABFC-8CBB51BBA90D}" type="pres">
      <dgm:prSet presAssocID="{A01F19C1-370B-4AAA-B388-6D46333F7919}" presName="text1" presStyleCnt="0"/>
      <dgm:spPr/>
    </dgm:pt>
    <dgm:pt modelId="{C2A2808B-70C9-4E0D-97D8-4E14509110B8}" type="pres">
      <dgm:prSet presAssocID="{A01F19C1-370B-4AAA-B388-6D46333F7919}" presName="textRepeatNode" presStyleLbl="alignNode1" presStyleIdx="0" presStyleCnt="6">
        <dgm:presLayoutVars>
          <dgm:chMax val="0"/>
          <dgm:chPref val="0"/>
          <dgm:bulletEnabled val="1"/>
        </dgm:presLayoutVars>
      </dgm:prSet>
      <dgm:spPr/>
    </dgm:pt>
    <dgm:pt modelId="{7694B7FD-5ECF-6040-8C02-0E7A5A8DDBB6}" type="pres">
      <dgm:prSet presAssocID="{A01F19C1-370B-4AAA-B388-6D46333F7919}" presName="textaccent1" presStyleCnt="0"/>
      <dgm:spPr/>
    </dgm:pt>
    <dgm:pt modelId="{0799D95C-11E9-4709-8C4D-13CF4FBC163C}" type="pres">
      <dgm:prSet presAssocID="{A01F19C1-370B-4AAA-B388-6D46333F7919}" presName="accentRepeatNode" presStyleLbl="solidAlignAcc1" presStyleIdx="0" presStyleCnt="12"/>
      <dgm:spPr/>
    </dgm:pt>
    <dgm:pt modelId="{79C80B59-0115-DB46-A1EC-963A158DB98E}" type="pres">
      <dgm:prSet presAssocID="{49CBF871-CC26-435A-9D59-40AF1C607A58}" presName="image1" presStyleCnt="0"/>
      <dgm:spPr/>
    </dgm:pt>
    <dgm:pt modelId="{4755E39D-C512-498D-96D4-AC74C3147E0C}" type="pres">
      <dgm:prSet presAssocID="{49CBF871-CC26-435A-9D59-40AF1C607A58}" presName="imageRepeatNode" presStyleLbl="alignAcc1" presStyleIdx="0" presStyleCnt="6"/>
      <dgm:spPr/>
    </dgm:pt>
    <dgm:pt modelId="{8E7B05E3-C701-F945-8291-8E8C2E8764C1}" type="pres">
      <dgm:prSet presAssocID="{49CBF871-CC26-435A-9D59-40AF1C607A58}" presName="imageaccent1" presStyleCnt="0"/>
      <dgm:spPr/>
    </dgm:pt>
    <dgm:pt modelId="{84905821-36D2-4516-BA27-F73950965DA0}" type="pres">
      <dgm:prSet presAssocID="{49CBF871-CC26-435A-9D59-40AF1C607A58}" presName="accentRepeatNode" presStyleLbl="solidAlignAcc1" presStyleIdx="1" presStyleCnt="12"/>
      <dgm:spPr/>
    </dgm:pt>
    <dgm:pt modelId="{4140FC07-A1FE-AE45-B9FC-56D93E2C73A3}" type="pres">
      <dgm:prSet presAssocID="{A11547F6-1EE2-48B8-83F5-305F053CBA7B}" presName="text2" presStyleCnt="0"/>
      <dgm:spPr/>
    </dgm:pt>
    <dgm:pt modelId="{33BC72FB-8D07-4EEF-A9B4-5F12E58F75C4}" type="pres">
      <dgm:prSet presAssocID="{A11547F6-1EE2-48B8-83F5-305F053CBA7B}" presName="textRepeatNode" presStyleLbl="alignNode1" presStyleIdx="1" presStyleCnt="6">
        <dgm:presLayoutVars>
          <dgm:chMax val="0"/>
          <dgm:chPref val="0"/>
          <dgm:bulletEnabled val="1"/>
        </dgm:presLayoutVars>
      </dgm:prSet>
      <dgm:spPr/>
    </dgm:pt>
    <dgm:pt modelId="{1B748F89-E59A-D04B-9750-796E363D3B0F}" type="pres">
      <dgm:prSet presAssocID="{A11547F6-1EE2-48B8-83F5-305F053CBA7B}" presName="textaccent2" presStyleCnt="0"/>
      <dgm:spPr/>
    </dgm:pt>
    <dgm:pt modelId="{08960870-E877-4DAE-80B4-ACBFFCD33DD8}" type="pres">
      <dgm:prSet presAssocID="{A11547F6-1EE2-48B8-83F5-305F053CBA7B}" presName="accentRepeatNode" presStyleLbl="solidAlignAcc1" presStyleIdx="2" presStyleCnt="12"/>
      <dgm:spPr/>
    </dgm:pt>
    <dgm:pt modelId="{99F5A213-D9A5-F441-A90A-3A5608DFE109}" type="pres">
      <dgm:prSet presAssocID="{4CBF2E49-DC2B-4854-9D5E-B30019F40B44}" presName="image2" presStyleCnt="0"/>
      <dgm:spPr/>
    </dgm:pt>
    <dgm:pt modelId="{9D8FF756-6F54-4A6D-AA3F-4163D45F412F}" type="pres">
      <dgm:prSet presAssocID="{4CBF2E49-DC2B-4854-9D5E-B30019F40B44}" presName="imageRepeatNode" presStyleLbl="alignAcc1" presStyleIdx="1" presStyleCnt="6"/>
      <dgm:spPr/>
    </dgm:pt>
    <dgm:pt modelId="{43BE348B-BA6B-5C43-9779-7D05EDC0DA0D}" type="pres">
      <dgm:prSet presAssocID="{4CBF2E49-DC2B-4854-9D5E-B30019F40B44}" presName="imageaccent2" presStyleCnt="0"/>
      <dgm:spPr/>
    </dgm:pt>
    <dgm:pt modelId="{1B81A344-8168-4281-A512-C2717F7289A9}" type="pres">
      <dgm:prSet presAssocID="{4CBF2E49-DC2B-4854-9D5E-B30019F40B44}" presName="accentRepeatNode" presStyleLbl="solidAlignAcc1" presStyleIdx="3" presStyleCnt="12"/>
      <dgm:spPr/>
    </dgm:pt>
    <dgm:pt modelId="{DC7F0588-630D-7743-ADFC-BD51D9C8B661}" type="pres">
      <dgm:prSet presAssocID="{6409D4DA-1FC5-472B-95D3-17FFB3A45955}" presName="text3" presStyleCnt="0"/>
      <dgm:spPr/>
    </dgm:pt>
    <dgm:pt modelId="{03A7801D-A568-4F2A-81A7-DFFB80B79EDF}" type="pres">
      <dgm:prSet presAssocID="{6409D4DA-1FC5-472B-95D3-17FFB3A45955}" presName="textRepeatNode" presStyleLbl="alignNode1" presStyleIdx="2" presStyleCnt="6">
        <dgm:presLayoutVars>
          <dgm:chMax val="0"/>
          <dgm:chPref val="0"/>
          <dgm:bulletEnabled val="1"/>
        </dgm:presLayoutVars>
      </dgm:prSet>
      <dgm:spPr/>
    </dgm:pt>
    <dgm:pt modelId="{EC302D3E-427E-8142-8FD8-926CB34E1907}" type="pres">
      <dgm:prSet presAssocID="{6409D4DA-1FC5-472B-95D3-17FFB3A45955}" presName="textaccent3" presStyleCnt="0"/>
      <dgm:spPr/>
    </dgm:pt>
    <dgm:pt modelId="{D4B6B408-B9A9-4486-A24F-A5127D4FFEB6}" type="pres">
      <dgm:prSet presAssocID="{6409D4DA-1FC5-472B-95D3-17FFB3A45955}" presName="accentRepeatNode" presStyleLbl="solidAlignAcc1" presStyleIdx="4" presStyleCnt="12"/>
      <dgm:spPr/>
    </dgm:pt>
    <dgm:pt modelId="{8F9A207D-E813-0941-B764-5E95F8A0C1D6}" type="pres">
      <dgm:prSet presAssocID="{3E7A8ECC-D825-44EB-B781-E8E5223CA011}" presName="image3" presStyleCnt="0"/>
      <dgm:spPr/>
    </dgm:pt>
    <dgm:pt modelId="{B6DD1B4C-4AE3-4642-802D-E74180A89C78}" type="pres">
      <dgm:prSet presAssocID="{3E7A8ECC-D825-44EB-B781-E8E5223CA011}" presName="imageRepeatNode" presStyleLbl="alignAcc1" presStyleIdx="2" presStyleCnt="6"/>
      <dgm:spPr/>
    </dgm:pt>
    <dgm:pt modelId="{64BC84E7-9CBC-4C41-9767-C2AC61A37212}" type="pres">
      <dgm:prSet presAssocID="{3E7A8ECC-D825-44EB-B781-E8E5223CA011}" presName="imageaccent3" presStyleCnt="0"/>
      <dgm:spPr/>
    </dgm:pt>
    <dgm:pt modelId="{A198E1BD-AAE5-43BB-915D-BDDDD6870779}" type="pres">
      <dgm:prSet presAssocID="{3E7A8ECC-D825-44EB-B781-E8E5223CA011}" presName="accentRepeatNode" presStyleLbl="solidAlignAcc1" presStyleIdx="5" presStyleCnt="12"/>
      <dgm:spPr/>
    </dgm:pt>
    <dgm:pt modelId="{A0827EF7-E7B7-5149-8315-452F46ED1D42}" type="pres">
      <dgm:prSet presAssocID="{96A2DDFD-7FF2-411B-B18D-B70EBF39E019}" presName="text4" presStyleCnt="0"/>
      <dgm:spPr/>
    </dgm:pt>
    <dgm:pt modelId="{0F539DC6-0409-447B-8DEC-B2741BACD989}" type="pres">
      <dgm:prSet presAssocID="{96A2DDFD-7FF2-411B-B18D-B70EBF39E019}" presName="textRepeatNode" presStyleLbl="alignNode1" presStyleIdx="3" presStyleCnt="6">
        <dgm:presLayoutVars>
          <dgm:chMax val="0"/>
          <dgm:chPref val="0"/>
          <dgm:bulletEnabled val="1"/>
        </dgm:presLayoutVars>
      </dgm:prSet>
      <dgm:spPr/>
    </dgm:pt>
    <dgm:pt modelId="{140E18B5-C2B8-074B-86D1-DC315275FA36}" type="pres">
      <dgm:prSet presAssocID="{96A2DDFD-7FF2-411B-B18D-B70EBF39E019}" presName="textaccent4" presStyleCnt="0"/>
      <dgm:spPr/>
    </dgm:pt>
    <dgm:pt modelId="{63F4267E-BE3C-4414-9340-258209E02068}" type="pres">
      <dgm:prSet presAssocID="{96A2DDFD-7FF2-411B-B18D-B70EBF39E019}" presName="accentRepeatNode" presStyleLbl="solidAlignAcc1" presStyleIdx="6" presStyleCnt="12"/>
      <dgm:spPr/>
    </dgm:pt>
    <dgm:pt modelId="{24D6499E-C7E6-8441-91FD-107F6A2515D8}" type="pres">
      <dgm:prSet presAssocID="{E6FCFBF1-04B7-4996-972F-E12A9186B3C9}" presName="image4" presStyleCnt="0"/>
      <dgm:spPr/>
    </dgm:pt>
    <dgm:pt modelId="{5FEA01B5-669F-4C64-94A7-4D1948EE0569}" type="pres">
      <dgm:prSet presAssocID="{E6FCFBF1-04B7-4996-972F-E12A9186B3C9}" presName="imageRepeatNode" presStyleLbl="alignAcc1" presStyleIdx="3" presStyleCnt="6"/>
      <dgm:spPr/>
    </dgm:pt>
    <dgm:pt modelId="{CABDD078-60D6-7848-99BE-B6B55904413A}" type="pres">
      <dgm:prSet presAssocID="{E6FCFBF1-04B7-4996-972F-E12A9186B3C9}" presName="imageaccent4" presStyleCnt="0"/>
      <dgm:spPr/>
    </dgm:pt>
    <dgm:pt modelId="{398A16C6-0D38-4601-9D13-0110F0144E88}" type="pres">
      <dgm:prSet presAssocID="{E6FCFBF1-04B7-4996-972F-E12A9186B3C9}" presName="accentRepeatNode" presStyleLbl="solidAlignAcc1" presStyleIdx="7" presStyleCnt="12"/>
      <dgm:spPr/>
    </dgm:pt>
    <dgm:pt modelId="{EA975CBB-2524-A540-A92A-D2649D0A40C2}" type="pres">
      <dgm:prSet presAssocID="{3D7AD8EA-EAFD-8E4C-853C-846669A724F8}" presName="text5" presStyleCnt="0"/>
      <dgm:spPr/>
    </dgm:pt>
    <dgm:pt modelId="{9B150FCE-D012-5044-AF7E-AEE3BEC08F2B}" type="pres">
      <dgm:prSet presAssocID="{3D7AD8EA-EAFD-8E4C-853C-846669A724F8}" presName="textRepeatNode" presStyleLbl="alignNode1" presStyleIdx="4" presStyleCnt="6">
        <dgm:presLayoutVars>
          <dgm:chMax val="0"/>
          <dgm:chPref val="0"/>
          <dgm:bulletEnabled val="1"/>
        </dgm:presLayoutVars>
      </dgm:prSet>
      <dgm:spPr/>
    </dgm:pt>
    <dgm:pt modelId="{CE5CD13C-24A1-E24F-A125-F4E9D99C1351}" type="pres">
      <dgm:prSet presAssocID="{3D7AD8EA-EAFD-8E4C-853C-846669A724F8}" presName="textaccent5" presStyleCnt="0"/>
      <dgm:spPr/>
    </dgm:pt>
    <dgm:pt modelId="{0F75B2AB-7F70-614A-BC81-8E74D3A689CD}" type="pres">
      <dgm:prSet presAssocID="{3D7AD8EA-EAFD-8E4C-853C-846669A724F8}" presName="accentRepeatNode" presStyleLbl="solidAlignAcc1" presStyleIdx="8" presStyleCnt="12"/>
      <dgm:spPr/>
    </dgm:pt>
    <dgm:pt modelId="{5E65EDD5-E27D-AD45-A431-BD8D3CC396B4}" type="pres">
      <dgm:prSet presAssocID="{8C6A9588-3FFC-704B-8C9C-E68528417CCC}" presName="image5" presStyleCnt="0"/>
      <dgm:spPr/>
    </dgm:pt>
    <dgm:pt modelId="{C7E2E6A9-2674-804B-B619-9332B368C963}" type="pres">
      <dgm:prSet presAssocID="{8C6A9588-3FFC-704B-8C9C-E68528417CCC}" presName="imageRepeatNode" presStyleLbl="alignAcc1" presStyleIdx="4" presStyleCnt="6"/>
      <dgm:spPr/>
    </dgm:pt>
    <dgm:pt modelId="{A699B817-409A-C94B-9CDC-7BEF892280B0}" type="pres">
      <dgm:prSet presAssocID="{8C6A9588-3FFC-704B-8C9C-E68528417CCC}" presName="imageaccent5" presStyleCnt="0"/>
      <dgm:spPr/>
    </dgm:pt>
    <dgm:pt modelId="{57EC34EB-49F3-E045-B45C-AD81BA860A9C}" type="pres">
      <dgm:prSet presAssocID="{8C6A9588-3FFC-704B-8C9C-E68528417CCC}" presName="accentRepeatNode" presStyleLbl="solidAlignAcc1" presStyleIdx="9" presStyleCnt="12"/>
      <dgm:spPr/>
    </dgm:pt>
    <dgm:pt modelId="{38C02DB9-B24B-413A-8DE4-9075DB239949}" type="pres">
      <dgm:prSet presAssocID="{030CE5B6-A33C-4014-B675-2829B6A98709}" presName="text6" presStyleCnt="0"/>
      <dgm:spPr/>
    </dgm:pt>
    <dgm:pt modelId="{63F92B13-EF65-4ECF-80B0-AC68575CA11F}" type="pres">
      <dgm:prSet presAssocID="{030CE5B6-A33C-4014-B675-2829B6A98709}" presName="textRepeatNode" presStyleLbl="alignNode1" presStyleIdx="5" presStyleCnt="6">
        <dgm:presLayoutVars>
          <dgm:chMax val="0"/>
          <dgm:chPref val="0"/>
          <dgm:bulletEnabled val="1"/>
        </dgm:presLayoutVars>
      </dgm:prSet>
      <dgm:spPr/>
    </dgm:pt>
    <dgm:pt modelId="{EF44551A-F15A-43D1-AC24-2E4203DA409E}" type="pres">
      <dgm:prSet presAssocID="{030CE5B6-A33C-4014-B675-2829B6A98709}" presName="textaccent6" presStyleCnt="0"/>
      <dgm:spPr/>
    </dgm:pt>
    <dgm:pt modelId="{D09C7F95-E02E-48D3-972D-AD9613C30270}" type="pres">
      <dgm:prSet presAssocID="{030CE5B6-A33C-4014-B675-2829B6A98709}" presName="accentRepeatNode" presStyleLbl="solidAlignAcc1" presStyleIdx="10" presStyleCnt="12"/>
      <dgm:spPr/>
    </dgm:pt>
    <dgm:pt modelId="{7251EB9A-CF1A-48D4-9420-339C56A116CD}" type="pres">
      <dgm:prSet presAssocID="{64AC2C00-FC3B-49EE-B613-E757FBA5C4C2}" presName="image6" presStyleCnt="0"/>
      <dgm:spPr/>
    </dgm:pt>
    <dgm:pt modelId="{9BFF86AE-8B18-44F5-BA65-F28FAA2071F9}" type="pres">
      <dgm:prSet presAssocID="{64AC2C00-FC3B-49EE-B613-E757FBA5C4C2}" presName="imageRepeatNode" presStyleLbl="alignAcc1" presStyleIdx="5" presStyleCnt="6"/>
      <dgm:spPr/>
    </dgm:pt>
    <dgm:pt modelId="{5C08DEAF-312C-42D8-BA1C-048FF63B02A7}" type="pres">
      <dgm:prSet presAssocID="{64AC2C00-FC3B-49EE-B613-E757FBA5C4C2}" presName="imageaccent6" presStyleCnt="0"/>
      <dgm:spPr/>
    </dgm:pt>
    <dgm:pt modelId="{10900D39-D807-4D44-927B-77C9878AE12F}" type="pres">
      <dgm:prSet presAssocID="{64AC2C00-FC3B-49EE-B613-E757FBA5C4C2}" presName="accentRepeatNode" presStyleLbl="solidAlignAcc1" presStyleIdx="11" presStyleCnt="12"/>
      <dgm:spPr/>
    </dgm:pt>
  </dgm:ptLst>
  <dgm:cxnLst>
    <dgm:cxn modelId="{E6789722-29B8-E04D-B3EB-1C0FC107AD67}" type="presOf" srcId="{49CBF871-CC26-435A-9D59-40AF1C607A58}" destId="{4755E39D-C512-498D-96D4-AC74C3147E0C}" srcOrd="0" destOrd="0" presId="urn:microsoft.com/office/officeart/2008/layout/HexagonCluster"/>
    <dgm:cxn modelId="{A18C9423-C207-4679-9A29-C13CBE4DB0E2}" srcId="{A78B8D90-C81A-4C46-8AA4-125CEDD66821}" destId="{030CE5B6-A33C-4014-B675-2829B6A98709}" srcOrd="5" destOrd="0" parTransId="{3433C5F0-5B90-4D1E-9A28-C2243F5486AD}" sibTransId="{64AC2C00-FC3B-49EE-B613-E757FBA5C4C2}"/>
    <dgm:cxn modelId="{C87E0527-4A44-40E8-8C1F-92A5593927FC}" type="presOf" srcId="{64AC2C00-FC3B-49EE-B613-E757FBA5C4C2}" destId="{9BFF86AE-8B18-44F5-BA65-F28FAA2071F9}" srcOrd="0" destOrd="0" presId="urn:microsoft.com/office/officeart/2008/layout/HexagonCluster"/>
    <dgm:cxn modelId="{A6EAFE2F-4774-40A8-B3D8-96EC1AA86EFC}" srcId="{A78B8D90-C81A-4C46-8AA4-125CEDD66821}" destId="{A01F19C1-370B-4AAA-B388-6D46333F7919}" srcOrd="0" destOrd="0" parTransId="{C2E3B2D2-871D-4BBE-8B07-3F38608366EA}" sibTransId="{49CBF871-CC26-435A-9D59-40AF1C607A58}"/>
    <dgm:cxn modelId="{C911813D-DE9E-4835-A65A-C03683F9FCBF}" srcId="{A78B8D90-C81A-4C46-8AA4-125CEDD66821}" destId="{A11547F6-1EE2-48B8-83F5-305F053CBA7B}" srcOrd="1" destOrd="0" parTransId="{D8887212-D088-489C-8281-AAB2661A5FCF}" sibTransId="{4CBF2E49-DC2B-4854-9D5E-B30019F40B44}"/>
    <dgm:cxn modelId="{0062D847-2EA5-024A-9C15-F4B621DCE16A}" type="presOf" srcId="{A01F19C1-370B-4AAA-B388-6D46333F7919}" destId="{C2A2808B-70C9-4E0D-97D8-4E14509110B8}" srcOrd="0" destOrd="0" presId="urn:microsoft.com/office/officeart/2008/layout/HexagonCluster"/>
    <dgm:cxn modelId="{5F66C34B-1BA0-D04B-BBF7-992C7B4AD652}" type="presOf" srcId="{A11547F6-1EE2-48B8-83F5-305F053CBA7B}" destId="{33BC72FB-8D07-4EEF-A9B4-5F12E58F75C4}" srcOrd="0" destOrd="0" presId="urn:microsoft.com/office/officeart/2008/layout/HexagonCluster"/>
    <dgm:cxn modelId="{B9A8636E-F979-A848-8EA6-E630CBE26E57}" type="presOf" srcId="{4CBF2E49-DC2B-4854-9D5E-B30019F40B44}" destId="{9D8FF756-6F54-4A6D-AA3F-4163D45F412F}" srcOrd="0" destOrd="0" presId="urn:microsoft.com/office/officeart/2008/layout/HexagonCluster"/>
    <dgm:cxn modelId="{85980976-1F29-0140-ADEE-EF37F50BCE28}" type="presOf" srcId="{8C6A9588-3FFC-704B-8C9C-E68528417CCC}" destId="{C7E2E6A9-2674-804B-B619-9332B368C963}" srcOrd="0" destOrd="0" presId="urn:microsoft.com/office/officeart/2008/layout/HexagonCluster"/>
    <dgm:cxn modelId="{B6325C79-B6E0-4B18-8030-0ECBC3281035}" srcId="{A78B8D90-C81A-4C46-8AA4-125CEDD66821}" destId="{6409D4DA-1FC5-472B-95D3-17FFB3A45955}" srcOrd="2" destOrd="0" parTransId="{68C779CC-71D7-48C9-9662-963464DBD118}" sibTransId="{3E7A8ECC-D825-44EB-B781-E8E5223CA011}"/>
    <dgm:cxn modelId="{3C559F7C-725F-6546-BA5B-26B5188372ED}" srcId="{A78B8D90-C81A-4C46-8AA4-125CEDD66821}" destId="{3D7AD8EA-EAFD-8E4C-853C-846669A724F8}" srcOrd="4" destOrd="0" parTransId="{92B8C517-983E-BE49-B56F-1A25B599EC0B}" sibTransId="{8C6A9588-3FFC-704B-8C9C-E68528417CCC}"/>
    <dgm:cxn modelId="{00C1059B-A60B-7F40-94FE-09973F3F2367}" type="presOf" srcId="{3D7AD8EA-EAFD-8E4C-853C-846669A724F8}" destId="{9B150FCE-D012-5044-AF7E-AEE3BEC08F2B}" srcOrd="0" destOrd="0" presId="urn:microsoft.com/office/officeart/2008/layout/HexagonCluster"/>
    <dgm:cxn modelId="{2B9094AE-E35D-4F1A-B436-82228FCAC8E0}" type="presOf" srcId="{A78B8D90-C81A-4C46-8AA4-125CEDD66821}" destId="{A7C19892-EB67-4B86-A01A-B5AC4D135E84}" srcOrd="0" destOrd="0" presId="urn:microsoft.com/office/officeart/2008/layout/HexagonCluster"/>
    <dgm:cxn modelId="{86ED01AF-F49F-2C48-B00E-BED8BD9ADB6B}" type="presOf" srcId="{96A2DDFD-7FF2-411B-B18D-B70EBF39E019}" destId="{0F539DC6-0409-447B-8DEC-B2741BACD989}" srcOrd="0" destOrd="0" presId="urn:microsoft.com/office/officeart/2008/layout/HexagonCluster"/>
    <dgm:cxn modelId="{3F371AB0-0A5D-3244-99CA-6656CB817F87}" type="presOf" srcId="{6409D4DA-1FC5-472B-95D3-17FFB3A45955}" destId="{03A7801D-A568-4F2A-81A7-DFFB80B79EDF}" srcOrd="0" destOrd="0" presId="urn:microsoft.com/office/officeart/2008/layout/HexagonCluster"/>
    <dgm:cxn modelId="{7FB2F4B9-6ED9-48FA-B135-920C967F9137}" srcId="{A78B8D90-C81A-4C46-8AA4-125CEDD66821}" destId="{96A2DDFD-7FF2-411B-B18D-B70EBF39E019}" srcOrd="3" destOrd="0" parTransId="{CFE49B1F-49AF-4742-90AE-EBC3BC6FF45C}" sibTransId="{E6FCFBF1-04B7-4996-972F-E12A9186B3C9}"/>
    <dgm:cxn modelId="{34647FCB-4D96-5248-8431-E4F70152AD00}" type="presOf" srcId="{3E7A8ECC-D825-44EB-B781-E8E5223CA011}" destId="{B6DD1B4C-4AE3-4642-802D-E74180A89C78}" srcOrd="0" destOrd="0" presId="urn:microsoft.com/office/officeart/2008/layout/HexagonCluster"/>
    <dgm:cxn modelId="{1500F3F0-1A60-E34E-A52B-0DCBE59ED1AC}" type="presOf" srcId="{E6FCFBF1-04B7-4996-972F-E12A9186B3C9}" destId="{5FEA01B5-669F-4C64-94A7-4D1948EE0569}" srcOrd="0" destOrd="0" presId="urn:microsoft.com/office/officeart/2008/layout/HexagonCluster"/>
    <dgm:cxn modelId="{419043F3-5B26-4D83-9E9B-8658CC072A74}" type="presOf" srcId="{030CE5B6-A33C-4014-B675-2829B6A98709}" destId="{63F92B13-EF65-4ECF-80B0-AC68575CA11F}" srcOrd="0" destOrd="0" presId="urn:microsoft.com/office/officeart/2008/layout/HexagonCluster"/>
    <dgm:cxn modelId="{767A81D9-641E-D944-A513-F5D643016853}" type="presParOf" srcId="{A7C19892-EB67-4B86-A01A-B5AC4D135E84}" destId="{D1D49544-F12F-E646-ABFC-8CBB51BBA90D}" srcOrd="0" destOrd="0" presId="urn:microsoft.com/office/officeart/2008/layout/HexagonCluster"/>
    <dgm:cxn modelId="{509E51F9-2F56-3143-9EF9-B3469B225FA1}" type="presParOf" srcId="{D1D49544-F12F-E646-ABFC-8CBB51BBA90D}" destId="{C2A2808B-70C9-4E0D-97D8-4E14509110B8}" srcOrd="0" destOrd="0" presId="urn:microsoft.com/office/officeart/2008/layout/HexagonCluster"/>
    <dgm:cxn modelId="{1D50B739-5EF2-0A47-973A-C24A3D2A980F}" type="presParOf" srcId="{A7C19892-EB67-4B86-A01A-B5AC4D135E84}" destId="{7694B7FD-5ECF-6040-8C02-0E7A5A8DDBB6}" srcOrd="1" destOrd="0" presId="urn:microsoft.com/office/officeart/2008/layout/HexagonCluster"/>
    <dgm:cxn modelId="{E48BDDD9-1507-374D-87AE-FB62E781F254}" type="presParOf" srcId="{7694B7FD-5ECF-6040-8C02-0E7A5A8DDBB6}" destId="{0799D95C-11E9-4709-8C4D-13CF4FBC163C}" srcOrd="0" destOrd="0" presId="urn:microsoft.com/office/officeart/2008/layout/HexagonCluster"/>
    <dgm:cxn modelId="{734C3C0C-A186-8F42-ACCC-8704C711EB26}" type="presParOf" srcId="{A7C19892-EB67-4B86-A01A-B5AC4D135E84}" destId="{79C80B59-0115-DB46-A1EC-963A158DB98E}" srcOrd="2" destOrd="0" presId="urn:microsoft.com/office/officeart/2008/layout/HexagonCluster"/>
    <dgm:cxn modelId="{4666B266-0BA6-6E40-93D7-140660BABCAC}" type="presParOf" srcId="{79C80B59-0115-DB46-A1EC-963A158DB98E}" destId="{4755E39D-C512-498D-96D4-AC74C3147E0C}" srcOrd="0" destOrd="0" presId="urn:microsoft.com/office/officeart/2008/layout/HexagonCluster"/>
    <dgm:cxn modelId="{5618E137-6D72-B14D-AD07-A9998B91F371}" type="presParOf" srcId="{A7C19892-EB67-4B86-A01A-B5AC4D135E84}" destId="{8E7B05E3-C701-F945-8291-8E8C2E8764C1}" srcOrd="3" destOrd="0" presId="urn:microsoft.com/office/officeart/2008/layout/HexagonCluster"/>
    <dgm:cxn modelId="{3F84464C-ECA2-FE46-A5D8-F07848EBF0B8}" type="presParOf" srcId="{8E7B05E3-C701-F945-8291-8E8C2E8764C1}" destId="{84905821-36D2-4516-BA27-F73950965DA0}" srcOrd="0" destOrd="0" presId="urn:microsoft.com/office/officeart/2008/layout/HexagonCluster"/>
    <dgm:cxn modelId="{0B09C705-9B01-C443-AFE5-91C7EEC50573}" type="presParOf" srcId="{A7C19892-EB67-4B86-A01A-B5AC4D135E84}" destId="{4140FC07-A1FE-AE45-B9FC-56D93E2C73A3}" srcOrd="4" destOrd="0" presId="urn:microsoft.com/office/officeart/2008/layout/HexagonCluster"/>
    <dgm:cxn modelId="{F93DF4C4-E6BC-544A-8EAC-ABB96D0975DF}" type="presParOf" srcId="{4140FC07-A1FE-AE45-B9FC-56D93E2C73A3}" destId="{33BC72FB-8D07-4EEF-A9B4-5F12E58F75C4}" srcOrd="0" destOrd="0" presId="urn:microsoft.com/office/officeart/2008/layout/HexagonCluster"/>
    <dgm:cxn modelId="{CC363878-40FB-E846-91EC-DDDCDCBC8218}" type="presParOf" srcId="{A7C19892-EB67-4B86-A01A-B5AC4D135E84}" destId="{1B748F89-E59A-D04B-9750-796E363D3B0F}" srcOrd="5" destOrd="0" presId="urn:microsoft.com/office/officeart/2008/layout/HexagonCluster"/>
    <dgm:cxn modelId="{A6DFD675-8B96-E64D-B4A9-E28A3BE2D206}" type="presParOf" srcId="{1B748F89-E59A-D04B-9750-796E363D3B0F}" destId="{08960870-E877-4DAE-80B4-ACBFFCD33DD8}" srcOrd="0" destOrd="0" presId="urn:microsoft.com/office/officeart/2008/layout/HexagonCluster"/>
    <dgm:cxn modelId="{971D3FCE-A288-E04A-8D68-169AFD1C0B3A}" type="presParOf" srcId="{A7C19892-EB67-4B86-A01A-B5AC4D135E84}" destId="{99F5A213-D9A5-F441-A90A-3A5608DFE109}" srcOrd="6" destOrd="0" presId="urn:microsoft.com/office/officeart/2008/layout/HexagonCluster"/>
    <dgm:cxn modelId="{7A7DE53A-B9DB-5C48-837C-D2CF9EC722B5}" type="presParOf" srcId="{99F5A213-D9A5-F441-A90A-3A5608DFE109}" destId="{9D8FF756-6F54-4A6D-AA3F-4163D45F412F}" srcOrd="0" destOrd="0" presId="urn:microsoft.com/office/officeart/2008/layout/HexagonCluster"/>
    <dgm:cxn modelId="{41B7C82C-8F13-1B4D-B39C-FE670B2F3BF8}" type="presParOf" srcId="{A7C19892-EB67-4B86-A01A-B5AC4D135E84}" destId="{43BE348B-BA6B-5C43-9779-7D05EDC0DA0D}" srcOrd="7" destOrd="0" presId="urn:microsoft.com/office/officeart/2008/layout/HexagonCluster"/>
    <dgm:cxn modelId="{6A9DEBC9-1B9B-D74E-A1E0-467EDC968249}" type="presParOf" srcId="{43BE348B-BA6B-5C43-9779-7D05EDC0DA0D}" destId="{1B81A344-8168-4281-A512-C2717F7289A9}" srcOrd="0" destOrd="0" presId="urn:microsoft.com/office/officeart/2008/layout/HexagonCluster"/>
    <dgm:cxn modelId="{7D0ECFB4-2E95-6346-BDA6-ACF953B9F3F4}" type="presParOf" srcId="{A7C19892-EB67-4B86-A01A-B5AC4D135E84}" destId="{DC7F0588-630D-7743-ADFC-BD51D9C8B661}" srcOrd="8" destOrd="0" presId="urn:microsoft.com/office/officeart/2008/layout/HexagonCluster"/>
    <dgm:cxn modelId="{99A687F0-4B18-834F-90CA-F2F8F44D4620}" type="presParOf" srcId="{DC7F0588-630D-7743-ADFC-BD51D9C8B661}" destId="{03A7801D-A568-4F2A-81A7-DFFB80B79EDF}" srcOrd="0" destOrd="0" presId="urn:microsoft.com/office/officeart/2008/layout/HexagonCluster"/>
    <dgm:cxn modelId="{9B8A4D80-6B23-6940-8781-241D6159DD3B}" type="presParOf" srcId="{A7C19892-EB67-4B86-A01A-B5AC4D135E84}" destId="{EC302D3E-427E-8142-8FD8-926CB34E1907}" srcOrd="9" destOrd="0" presId="urn:microsoft.com/office/officeart/2008/layout/HexagonCluster"/>
    <dgm:cxn modelId="{966AE358-F36A-1B44-8520-B7BC9454278B}" type="presParOf" srcId="{EC302D3E-427E-8142-8FD8-926CB34E1907}" destId="{D4B6B408-B9A9-4486-A24F-A5127D4FFEB6}" srcOrd="0" destOrd="0" presId="urn:microsoft.com/office/officeart/2008/layout/HexagonCluster"/>
    <dgm:cxn modelId="{39B95DCE-0A21-9A46-848B-4C89A3B275F4}" type="presParOf" srcId="{A7C19892-EB67-4B86-A01A-B5AC4D135E84}" destId="{8F9A207D-E813-0941-B764-5E95F8A0C1D6}" srcOrd="10" destOrd="0" presId="urn:microsoft.com/office/officeart/2008/layout/HexagonCluster"/>
    <dgm:cxn modelId="{F6CA9EA1-58AD-9445-AFB5-408095C2BAF8}" type="presParOf" srcId="{8F9A207D-E813-0941-B764-5E95F8A0C1D6}" destId="{B6DD1B4C-4AE3-4642-802D-E74180A89C78}" srcOrd="0" destOrd="0" presId="urn:microsoft.com/office/officeart/2008/layout/HexagonCluster"/>
    <dgm:cxn modelId="{CE613CCC-2ECF-1144-B5ED-1A48A1F5D7A0}" type="presParOf" srcId="{A7C19892-EB67-4B86-A01A-B5AC4D135E84}" destId="{64BC84E7-9CBC-4C41-9767-C2AC61A37212}" srcOrd="11" destOrd="0" presId="urn:microsoft.com/office/officeart/2008/layout/HexagonCluster"/>
    <dgm:cxn modelId="{A2D38652-9D65-3244-8042-74B73BC1E24B}" type="presParOf" srcId="{64BC84E7-9CBC-4C41-9767-C2AC61A37212}" destId="{A198E1BD-AAE5-43BB-915D-BDDDD6870779}" srcOrd="0" destOrd="0" presId="urn:microsoft.com/office/officeart/2008/layout/HexagonCluster"/>
    <dgm:cxn modelId="{FC97F860-75CF-FA4A-8A3F-9DC341E9A52E}" type="presParOf" srcId="{A7C19892-EB67-4B86-A01A-B5AC4D135E84}" destId="{A0827EF7-E7B7-5149-8315-452F46ED1D42}" srcOrd="12" destOrd="0" presId="urn:microsoft.com/office/officeart/2008/layout/HexagonCluster"/>
    <dgm:cxn modelId="{BAEA090A-3E6F-9A47-B1D2-6E9D498BE032}" type="presParOf" srcId="{A0827EF7-E7B7-5149-8315-452F46ED1D42}" destId="{0F539DC6-0409-447B-8DEC-B2741BACD989}" srcOrd="0" destOrd="0" presId="urn:microsoft.com/office/officeart/2008/layout/HexagonCluster"/>
    <dgm:cxn modelId="{6F8889DF-E03C-454B-B409-C7A139CF73F8}" type="presParOf" srcId="{A7C19892-EB67-4B86-A01A-B5AC4D135E84}" destId="{140E18B5-C2B8-074B-86D1-DC315275FA36}" srcOrd="13" destOrd="0" presId="urn:microsoft.com/office/officeart/2008/layout/HexagonCluster"/>
    <dgm:cxn modelId="{6849D601-CB54-894A-9933-8F5F80A33E75}" type="presParOf" srcId="{140E18B5-C2B8-074B-86D1-DC315275FA36}" destId="{63F4267E-BE3C-4414-9340-258209E02068}" srcOrd="0" destOrd="0" presId="urn:microsoft.com/office/officeart/2008/layout/HexagonCluster"/>
    <dgm:cxn modelId="{17D74ADE-4B5B-E642-BBFE-5FA153936B87}" type="presParOf" srcId="{A7C19892-EB67-4B86-A01A-B5AC4D135E84}" destId="{24D6499E-C7E6-8441-91FD-107F6A2515D8}" srcOrd="14" destOrd="0" presId="urn:microsoft.com/office/officeart/2008/layout/HexagonCluster"/>
    <dgm:cxn modelId="{C5BE3E77-30B8-214D-BBAA-70C52792913A}" type="presParOf" srcId="{24D6499E-C7E6-8441-91FD-107F6A2515D8}" destId="{5FEA01B5-669F-4C64-94A7-4D1948EE0569}" srcOrd="0" destOrd="0" presId="urn:microsoft.com/office/officeart/2008/layout/HexagonCluster"/>
    <dgm:cxn modelId="{06EF2EB2-B870-E847-B414-BBF925FA2E8A}" type="presParOf" srcId="{A7C19892-EB67-4B86-A01A-B5AC4D135E84}" destId="{CABDD078-60D6-7848-99BE-B6B55904413A}" srcOrd="15" destOrd="0" presId="urn:microsoft.com/office/officeart/2008/layout/HexagonCluster"/>
    <dgm:cxn modelId="{F48A87E4-16F6-E34D-88C1-484203345F5F}" type="presParOf" srcId="{CABDD078-60D6-7848-99BE-B6B55904413A}" destId="{398A16C6-0D38-4601-9D13-0110F0144E88}" srcOrd="0" destOrd="0" presId="urn:microsoft.com/office/officeart/2008/layout/HexagonCluster"/>
    <dgm:cxn modelId="{E9A49114-9240-1240-86FA-DB9B972923DD}" type="presParOf" srcId="{A7C19892-EB67-4B86-A01A-B5AC4D135E84}" destId="{EA975CBB-2524-A540-A92A-D2649D0A40C2}" srcOrd="16" destOrd="0" presId="urn:microsoft.com/office/officeart/2008/layout/HexagonCluster"/>
    <dgm:cxn modelId="{120A359F-8618-9641-BE39-B6845F6D4D5D}" type="presParOf" srcId="{EA975CBB-2524-A540-A92A-D2649D0A40C2}" destId="{9B150FCE-D012-5044-AF7E-AEE3BEC08F2B}" srcOrd="0" destOrd="0" presId="urn:microsoft.com/office/officeart/2008/layout/HexagonCluster"/>
    <dgm:cxn modelId="{D6E8E1CA-45F6-EF4E-B413-078586B30208}" type="presParOf" srcId="{A7C19892-EB67-4B86-A01A-B5AC4D135E84}" destId="{CE5CD13C-24A1-E24F-A125-F4E9D99C1351}" srcOrd="17" destOrd="0" presId="urn:microsoft.com/office/officeart/2008/layout/HexagonCluster"/>
    <dgm:cxn modelId="{48A7176D-AE90-934D-A77F-43852DC22E83}" type="presParOf" srcId="{CE5CD13C-24A1-E24F-A125-F4E9D99C1351}" destId="{0F75B2AB-7F70-614A-BC81-8E74D3A689CD}" srcOrd="0" destOrd="0" presId="urn:microsoft.com/office/officeart/2008/layout/HexagonCluster"/>
    <dgm:cxn modelId="{5EF8B5B6-34A7-E14D-B93E-2D14C0F20669}" type="presParOf" srcId="{A7C19892-EB67-4B86-A01A-B5AC4D135E84}" destId="{5E65EDD5-E27D-AD45-A431-BD8D3CC396B4}" srcOrd="18" destOrd="0" presId="urn:microsoft.com/office/officeart/2008/layout/HexagonCluster"/>
    <dgm:cxn modelId="{28CA7DAE-05B1-F14C-B999-C6FF96E51A72}" type="presParOf" srcId="{5E65EDD5-E27D-AD45-A431-BD8D3CC396B4}" destId="{C7E2E6A9-2674-804B-B619-9332B368C963}" srcOrd="0" destOrd="0" presId="urn:microsoft.com/office/officeart/2008/layout/HexagonCluster"/>
    <dgm:cxn modelId="{145447AC-5DFE-0946-B346-2DD7D5CB2E7E}" type="presParOf" srcId="{A7C19892-EB67-4B86-A01A-B5AC4D135E84}" destId="{A699B817-409A-C94B-9CDC-7BEF892280B0}" srcOrd="19" destOrd="0" presId="urn:microsoft.com/office/officeart/2008/layout/HexagonCluster"/>
    <dgm:cxn modelId="{01307E64-0669-534C-A650-A54CBB31A35D}" type="presParOf" srcId="{A699B817-409A-C94B-9CDC-7BEF892280B0}" destId="{57EC34EB-49F3-E045-B45C-AD81BA860A9C}" srcOrd="0" destOrd="0" presId="urn:microsoft.com/office/officeart/2008/layout/HexagonCluster"/>
    <dgm:cxn modelId="{AFDF41EC-112F-4D89-998C-5C412A7EFC6E}" type="presParOf" srcId="{A7C19892-EB67-4B86-A01A-B5AC4D135E84}" destId="{38C02DB9-B24B-413A-8DE4-9075DB239949}" srcOrd="20" destOrd="0" presId="urn:microsoft.com/office/officeart/2008/layout/HexagonCluster"/>
    <dgm:cxn modelId="{7E363B04-027C-49CC-9ECD-A0518DFB2473}" type="presParOf" srcId="{38C02DB9-B24B-413A-8DE4-9075DB239949}" destId="{63F92B13-EF65-4ECF-80B0-AC68575CA11F}" srcOrd="0" destOrd="0" presId="urn:microsoft.com/office/officeart/2008/layout/HexagonCluster"/>
    <dgm:cxn modelId="{CB7AC032-F606-4969-8E64-2452BCC60094}" type="presParOf" srcId="{A7C19892-EB67-4B86-A01A-B5AC4D135E84}" destId="{EF44551A-F15A-43D1-AC24-2E4203DA409E}" srcOrd="21" destOrd="0" presId="urn:microsoft.com/office/officeart/2008/layout/HexagonCluster"/>
    <dgm:cxn modelId="{76B14921-31EC-4763-88DD-42E68B1DE54E}" type="presParOf" srcId="{EF44551A-F15A-43D1-AC24-2E4203DA409E}" destId="{D09C7F95-E02E-48D3-972D-AD9613C30270}" srcOrd="0" destOrd="0" presId="urn:microsoft.com/office/officeart/2008/layout/HexagonCluster"/>
    <dgm:cxn modelId="{BC7201B1-DC3E-429C-9D86-7924F06AF3B2}" type="presParOf" srcId="{A7C19892-EB67-4B86-A01A-B5AC4D135E84}" destId="{7251EB9A-CF1A-48D4-9420-339C56A116CD}" srcOrd="22" destOrd="0" presId="urn:microsoft.com/office/officeart/2008/layout/HexagonCluster"/>
    <dgm:cxn modelId="{D1BA73B0-9982-4E89-ACB9-4DCDBC3A67EC}" type="presParOf" srcId="{7251EB9A-CF1A-48D4-9420-339C56A116CD}" destId="{9BFF86AE-8B18-44F5-BA65-F28FAA2071F9}" srcOrd="0" destOrd="0" presId="urn:microsoft.com/office/officeart/2008/layout/HexagonCluster"/>
    <dgm:cxn modelId="{61876D94-EEC0-4657-93AA-CCCB7C784EF6}" type="presParOf" srcId="{A7C19892-EB67-4B86-A01A-B5AC4D135E84}" destId="{5C08DEAF-312C-42D8-BA1C-048FF63B02A7}" srcOrd="23" destOrd="0" presId="urn:microsoft.com/office/officeart/2008/layout/HexagonCluster"/>
    <dgm:cxn modelId="{42687AF8-8BA6-46D0-A530-6C0A8554A5D7}" type="presParOf" srcId="{5C08DEAF-312C-42D8-BA1C-048FF63B02A7}" destId="{10900D39-D807-4D44-927B-77C9878AE12F}" srcOrd="0" destOrd="0" presId="urn:microsoft.com/office/officeart/2008/layout/HexagonCluster"/>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8B8D90-C81A-4C46-8AA4-125CEDD66821}" type="doc">
      <dgm:prSet loTypeId="urn:microsoft.com/office/officeart/2008/layout/PictureLineup" loCatId="picture" qsTypeId="urn:microsoft.com/office/officeart/2005/8/quickstyle/simple1" qsCatId="simple" csTypeId="urn:microsoft.com/office/officeart/2005/8/colors/accent3_1" csCatId="accent3" phldr="1"/>
      <dgm:spPr/>
      <dgm:t>
        <a:bodyPr/>
        <a:lstStyle/>
        <a:p>
          <a:endParaRPr lang="en-US"/>
        </a:p>
      </dgm:t>
    </dgm:pt>
    <dgm:pt modelId="{92C49753-8AC1-480F-A539-17870BB80568}">
      <dgm:prSet phldrT="[Text]" custT="1"/>
      <dgm:spPr/>
      <dgm:t>
        <a:bodyPr/>
        <a:lstStyle/>
        <a:p>
          <a:r>
            <a:rPr lang="en-US" sz="1600" kern="1200" dirty="0">
              <a:solidFill>
                <a:srgbClr val="716D6E"/>
              </a:solidFill>
              <a:latin typeface="Noto Sans" panose="020B0502040504020204" pitchFamily="34" charset="0"/>
              <a:ea typeface="+mn-ea"/>
              <a:cs typeface="+mn-cs"/>
            </a:rPr>
            <a:t>EU Energy Poverty Observatory</a:t>
          </a:r>
          <a:endParaRPr lang="el-GR" sz="1600" kern="1200" dirty="0">
            <a:solidFill>
              <a:srgbClr val="716D6E"/>
            </a:solidFill>
            <a:latin typeface="Noto Sans" panose="020B0502040504020204" pitchFamily="34" charset="0"/>
            <a:ea typeface="+mn-ea"/>
            <a:cs typeface="+mn-cs"/>
          </a:endParaRPr>
        </a:p>
        <a:p>
          <a:r>
            <a:rPr lang="en-US" sz="1600" kern="1200" dirty="0">
              <a:solidFill>
                <a:srgbClr val="716D6E"/>
              </a:solidFill>
              <a:latin typeface="Noto Sans" panose="020B0502040504020204" pitchFamily="34" charset="0"/>
              <a:ea typeface="+mn-ea"/>
              <a:cs typeface="+mn-cs"/>
            </a:rPr>
            <a:t>Energy Poverty Advisory Hub</a:t>
          </a:r>
        </a:p>
      </dgm:t>
    </dgm:pt>
    <dgm:pt modelId="{AE1202C3-F41D-4977-A9EB-EC5A4640DB8B}" type="parTrans" cxnId="{881382EB-A2AA-49C5-97A8-54CA0AF44D08}">
      <dgm:prSet/>
      <dgm:spPr/>
      <dgm:t>
        <a:bodyPr/>
        <a:lstStyle/>
        <a:p>
          <a:endParaRPr lang="en-US"/>
        </a:p>
      </dgm:t>
    </dgm:pt>
    <dgm:pt modelId="{F74E04B0-44EB-4300-BE5C-429F45C78C47}" type="sibTrans" cxnId="{881382EB-A2AA-49C5-97A8-54CA0AF44D08}">
      <dgm:prSet/>
      <dgm:spPr/>
      <dgm:t>
        <a:bodyPr/>
        <a:lstStyle/>
        <a:p>
          <a:endParaRPr lang="en-US"/>
        </a:p>
      </dgm:t>
    </dgm:pt>
    <dgm:pt modelId="{96A2DDFD-7FF2-411B-B18D-B70EBF39E019}">
      <dgm:prSet phldrT="[Text]" custT="1"/>
      <dgm:spPr/>
      <dgm:t>
        <a:bodyPr/>
        <a:lstStyle/>
        <a:p>
          <a:r>
            <a:rPr lang="en-US" sz="1600" kern="1200" dirty="0">
              <a:solidFill>
                <a:srgbClr val="716D6E"/>
              </a:solidFill>
              <a:latin typeface="Noto Sans" panose="020B0502040504020204" pitchFamily="34" charset="0"/>
              <a:ea typeface="+mn-ea"/>
              <a:cs typeface="+mn-cs"/>
            </a:rPr>
            <a:t>Mitigating Household Energy Poverty – H2020 Call</a:t>
          </a:r>
        </a:p>
      </dgm:t>
    </dgm:pt>
    <dgm:pt modelId="{CFE49B1F-49AF-4742-90AE-EBC3BC6FF45C}" type="parTrans" cxnId="{7FB2F4B9-6ED9-48FA-B135-920C967F9137}">
      <dgm:prSet/>
      <dgm:spPr/>
      <dgm:t>
        <a:bodyPr/>
        <a:lstStyle/>
        <a:p>
          <a:endParaRPr lang="en-US"/>
        </a:p>
      </dgm:t>
    </dgm:pt>
    <dgm:pt modelId="{E6FCFBF1-04B7-4996-972F-E12A9186B3C9}" type="sibTrans" cxnId="{7FB2F4B9-6ED9-48FA-B135-920C967F9137}">
      <dgm:prSet/>
      <dgm:spPr/>
      <dgm:t>
        <a:bodyPr/>
        <a:lstStyle/>
        <a:p>
          <a:endParaRPr lang="en-US"/>
        </a:p>
      </dgm:t>
    </dgm:pt>
    <dgm:pt modelId="{42CF16DD-C020-4694-9400-6A4F3D7E28C0}">
      <dgm:prSet phldrT="[Text]" custT="1"/>
      <dgm:spPr/>
      <dgm:t>
        <a:bodyPr/>
        <a:lstStyle/>
        <a:p>
          <a:r>
            <a:rPr lang="en-US" sz="1600" kern="1200" dirty="0" err="1">
              <a:solidFill>
                <a:srgbClr val="716D6E"/>
              </a:solidFill>
              <a:latin typeface="Noto Sans" panose="020B0502040504020204" pitchFamily="34" charset="0"/>
              <a:ea typeface="+mn-ea"/>
              <a:cs typeface="+mn-cs"/>
            </a:rPr>
            <a:t>CoM</a:t>
          </a:r>
          <a:r>
            <a:rPr lang="en-US" sz="1600" kern="1200" dirty="0">
              <a:solidFill>
                <a:srgbClr val="716D6E"/>
              </a:solidFill>
              <a:latin typeface="Noto Sans" panose="020B0502040504020204" pitchFamily="34" charset="0"/>
              <a:ea typeface="+mn-ea"/>
              <a:cs typeface="+mn-cs"/>
            </a:rPr>
            <a:t> Third Pillar (Energy Poverty)</a:t>
          </a:r>
        </a:p>
      </dgm:t>
    </dgm:pt>
    <dgm:pt modelId="{2EF7EAAC-2331-49F6-B062-F1C67F0B6234}" type="parTrans" cxnId="{CFEC9566-8D20-4667-8A50-C001280532DB}">
      <dgm:prSet/>
      <dgm:spPr/>
      <dgm:t>
        <a:bodyPr/>
        <a:lstStyle/>
        <a:p>
          <a:endParaRPr lang="en-US"/>
        </a:p>
      </dgm:t>
    </dgm:pt>
    <dgm:pt modelId="{B13CDCB4-2D2C-4E6E-9269-BC8A47DD2F4F}" type="sibTrans" cxnId="{CFEC9566-8D20-4667-8A50-C001280532DB}">
      <dgm:prSet/>
      <dgm:spPr/>
      <dgm:t>
        <a:bodyPr/>
        <a:lstStyle/>
        <a:p>
          <a:endParaRPr lang="en-US"/>
        </a:p>
      </dgm:t>
    </dgm:pt>
    <dgm:pt modelId="{A01F19C1-370B-4AAA-B388-6D46333F7919}">
      <dgm:prSet phldrT="[Text]" custT="1"/>
      <dgm:spPr/>
      <dgm:t>
        <a:bodyPr/>
        <a:lstStyle/>
        <a:p>
          <a:r>
            <a:rPr lang="en-US" sz="1600" kern="1200" dirty="0">
              <a:solidFill>
                <a:srgbClr val="716D6E"/>
              </a:solidFill>
              <a:latin typeface="Noto Sans" panose="020B0502040504020204" pitchFamily="34" charset="0"/>
              <a:ea typeface="+mn-ea"/>
              <a:cs typeface="+mn-cs"/>
            </a:rPr>
            <a:t>EU Clean Energy for all Europeans' package</a:t>
          </a:r>
        </a:p>
      </dgm:t>
    </dgm:pt>
    <dgm:pt modelId="{49CBF871-CC26-435A-9D59-40AF1C607A58}" type="sibTrans" cxnId="{A6EAFE2F-4774-40A8-B3D8-96EC1AA86EFC}">
      <dgm:prSet/>
      <dgm:spPr/>
      <dgm:t>
        <a:bodyPr/>
        <a:lstStyle/>
        <a:p>
          <a:endParaRPr lang="en-US"/>
        </a:p>
      </dgm:t>
    </dgm:pt>
    <dgm:pt modelId="{C2E3B2D2-871D-4BBE-8B07-3F38608366EA}" type="parTrans" cxnId="{A6EAFE2F-4774-40A8-B3D8-96EC1AA86EFC}">
      <dgm:prSet/>
      <dgm:spPr/>
      <dgm:t>
        <a:bodyPr/>
        <a:lstStyle/>
        <a:p>
          <a:endParaRPr lang="en-US"/>
        </a:p>
      </dgm:t>
    </dgm:pt>
    <dgm:pt modelId="{B1A19400-A999-4932-9FF5-D464FF7F7BD0}">
      <dgm:prSet phldrT="[Text]" custT="1"/>
      <dgm:spPr/>
      <dgm:t>
        <a:bodyPr/>
        <a:lstStyle/>
        <a:p>
          <a:r>
            <a:rPr lang="en-US" sz="1600" kern="1200" dirty="0">
              <a:solidFill>
                <a:srgbClr val="716D6E"/>
              </a:solidFill>
              <a:latin typeface="Noto Sans" panose="020B0502040504020204" pitchFamily="34" charset="0"/>
              <a:ea typeface="+mn-ea"/>
              <a:cs typeface="+mn-cs"/>
            </a:rPr>
            <a:t>European Green Deal</a:t>
          </a:r>
        </a:p>
      </dgm:t>
    </dgm:pt>
    <dgm:pt modelId="{0435C83E-972D-4304-A604-F9730FF19753}" type="parTrans" cxnId="{7C432E5B-7734-4E8D-BEDE-B5C643E961A2}">
      <dgm:prSet/>
      <dgm:spPr/>
      <dgm:t>
        <a:bodyPr/>
        <a:lstStyle/>
        <a:p>
          <a:endParaRPr lang="de-DE"/>
        </a:p>
      </dgm:t>
    </dgm:pt>
    <dgm:pt modelId="{0C46A1EB-3A00-4696-A3C6-C919CA092FEB}" type="sibTrans" cxnId="{7C432E5B-7734-4E8D-BEDE-B5C643E961A2}">
      <dgm:prSet/>
      <dgm:spPr/>
      <dgm:t>
        <a:bodyPr/>
        <a:lstStyle/>
        <a:p>
          <a:endParaRPr lang="de-DE"/>
        </a:p>
      </dgm:t>
    </dgm:pt>
    <dgm:pt modelId="{1C347E17-B506-474F-BD01-8048B4B37C9B}">
      <dgm:prSet phldrT="[Text]" custT="1"/>
      <dgm:spPr/>
      <dgm:t>
        <a:bodyPr/>
        <a:lstStyle/>
        <a:p>
          <a:r>
            <a:rPr lang="en-US" sz="1600" kern="1200" dirty="0">
              <a:solidFill>
                <a:srgbClr val="716D6E"/>
              </a:solidFill>
              <a:latin typeface="Noto Sans" panose="020B0502040504020204" pitchFamily="34" charset="0"/>
              <a:ea typeface="+mn-ea"/>
              <a:cs typeface="+mn-cs"/>
            </a:rPr>
            <a:t>Renovation Wave</a:t>
          </a:r>
        </a:p>
      </dgm:t>
    </dgm:pt>
    <dgm:pt modelId="{3DE8BA91-7DA4-8548-8560-C58A68FBB9FA}" type="parTrans" cxnId="{DAA04277-BF1C-D14E-A07C-BF346E59E139}">
      <dgm:prSet/>
      <dgm:spPr/>
      <dgm:t>
        <a:bodyPr/>
        <a:lstStyle/>
        <a:p>
          <a:endParaRPr lang="es-ES"/>
        </a:p>
      </dgm:t>
    </dgm:pt>
    <dgm:pt modelId="{781A7BCA-C7F4-084A-A8ED-D19BEDEA1641}" type="sibTrans" cxnId="{DAA04277-BF1C-D14E-A07C-BF346E59E139}">
      <dgm:prSet/>
      <dgm:spPr/>
      <dgm:t>
        <a:bodyPr/>
        <a:lstStyle/>
        <a:p>
          <a:endParaRPr lang="es-ES"/>
        </a:p>
      </dgm:t>
    </dgm:pt>
    <dgm:pt modelId="{A90A549C-64D5-C74D-BBEF-83AA6E690302}" type="pres">
      <dgm:prSet presAssocID="{A78B8D90-C81A-4C46-8AA4-125CEDD66821}" presName="Name0" presStyleCnt="0">
        <dgm:presLayoutVars>
          <dgm:chMax/>
          <dgm:chPref/>
          <dgm:dir/>
          <dgm:animLvl val="lvl"/>
          <dgm:resizeHandles val="exact"/>
        </dgm:presLayoutVars>
      </dgm:prSet>
      <dgm:spPr/>
    </dgm:pt>
    <dgm:pt modelId="{292BC573-FB49-8E44-98AE-1DE8537DAA00}" type="pres">
      <dgm:prSet presAssocID="{A01F19C1-370B-4AAA-B388-6D46333F7919}" presName="composite" presStyleCnt="0"/>
      <dgm:spPr/>
    </dgm:pt>
    <dgm:pt modelId="{A201B954-CB61-8145-87DE-91B6243BE31E}" type="pres">
      <dgm:prSet presAssocID="{A01F19C1-370B-4AAA-B388-6D46333F7919}" presName="Image" presStyleLbl="alignNod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pt>
    <dgm:pt modelId="{0141140A-2995-344A-A459-D506E1092602}" type="pres">
      <dgm:prSet presAssocID="{A01F19C1-370B-4AAA-B388-6D46333F7919}" presName="Accent" presStyleLbl="parChTrans1D1" presStyleIdx="0" presStyleCnt="6"/>
      <dgm:spPr/>
    </dgm:pt>
    <dgm:pt modelId="{D5DBB4DF-2730-514F-9DEA-BAF85F7EEE12}" type="pres">
      <dgm:prSet presAssocID="{A01F19C1-370B-4AAA-B388-6D46333F7919}" presName="Parent" presStyleLbl="revTx" presStyleIdx="0" presStyleCnt="6">
        <dgm:presLayoutVars>
          <dgm:chMax val="0"/>
          <dgm:chPref val="0"/>
          <dgm:bulletEnabled val="1"/>
        </dgm:presLayoutVars>
      </dgm:prSet>
      <dgm:spPr/>
    </dgm:pt>
    <dgm:pt modelId="{F0CE2BFD-4865-4D4E-99F7-75B5D7568863}" type="pres">
      <dgm:prSet presAssocID="{49CBF871-CC26-435A-9D59-40AF1C607A58}" presName="sibTrans" presStyleCnt="0"/>
      <dgm:spPr/>
    </dgm:pt>
    <dgm:pt modelId="{682C3CA3-2173-B742-8606-D27824A2115E}" type="pres">
      <dgm:prSet presAssocID="{B1A19400-A999-4932-9FF5-D464FF7F7BD0}" presName="composite" presStyleCnt="0"/>
      <dgm:spPr/>
    </dgm:pt>
    <dgm:pt modelId="{5124FF9D-F7BF-3445-9685-A5784750A602}" type="pres">
      <dgm:prSet presAssocID="{B1A19400-A999-4932-9FF5-D464FF7F7BD0}" presName="Image" presStyleLbl="alignNod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27000" r="-27000"/>
          </a:stretch>
        </a:blipFill>
      </dgm:spPr>
    </dgm:pt>
    <dgm:pt modelId="{AA70A4F6-A2D4-164B-A660-7678C7A2442A}" type="pres">
      <dgm:prSet presAssocID="{B1A19400-A999-4932-9FF5-D464FF7F7BD0}" presName="Accent" presStyleLbl="parChTrans1D1" presStyleIdx="1" presStyleCnt="6"/>
      <dgm:spPr/>
    </dgm:pt>
    <dgm:pt modelId="{B610A6E1-05B5-3944-B7C2-E201C4C85D8F}" type="pres">
      <dgm:prSet presAssocID="{B1A19400-A999-4932-9FF5-D464FF7F7BD0}" presName="Parent" presStyleLbl="revTx" presStyleIdx="1" presStyleCnt="6">
        <dgm:presLayoutVars>
          <dgm:chMax val="0"/>
          <dgm:chPref val="0"/>
          <dgm:bulletEnabled val="1"/>
        </dgm:presLayoutVars>
      </dgm:prSet>
      <dgm:spPr/>
    </dgm:pt>
    <dgm:pt modelId="{7F1BC1AA-D16F-2043-B14A-5D4B5BC3F868}" type="pres">
      <dgm:prSet presAssocID="{0C46A1EB-3A00-4696-A3C6-C919CA092FEB}" presName="sibTrans" presStyleCnt="0"/>
      <dgm:spPr/>
    </dgm:pt>
    <dgm:pt modelId="{D0FC5AB3-24C5-1148-9775-C6E951E1C341}" type="pres">
      <dgm:prSet presAssocID="{92C49753-8AC1-480F-A539-17870BB80568}" presName="composite" presStyleCnt="0"/>
      <dgm:spPr/>
    </dgm:pt>
    <dgm:pt modelId="{92E4BD30-B588-864A-B0E2-0988EA3DFD4E}" type="pres">
      <dgm:prSet presAssocID="{92C49753-8AC1-480F-A539-17870BB80568}" presName="Image" presStyleLbl="alignNod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dgm:spPr>
    </dgm:pt>
    <dgm:pt modelId="{58199A8A-2682-7D4F-9C93-377E23EEF8A2}" type="pres">
      <dgm:prSet presAssocID="{92C49753-8AC1-480F-A539-17870BB80568}" presName="Accent" presStyleLbl="parChTrans1D1" presStyleIdx="2" presStyleCnt="6"/>
      <dgm:spPr/>
    </dgm:pt>
    <dgm:pt modelId="{75E85ED5-4F80-E14B-B95F-D924AF34C156}" type="pres">
      <dgm:prSet presAssocID="{92C49753-8AC1-480F-A539-17870BB80568}" presName="Parent" presStyleLbl="revTx" presStyleIdx="2" presStyleCnt="6">
        <dgm:presLayoutVars>
          <dgm:chMax val="0"/>
          <dgm:chPref val="0"/>
          <dgm:bulletEnabled val="1"/>
        </dgm:presLayoutVars>
      </dgm:prSet>
      <dgm:spPr/>
    </dgm:pt>
    <dgm:pt modelId="{FE02C7A8-970F-5444-B763-915149E82B52}" type="pres">
      <dgm:prSet presAssocID="{F74E04B0-44EB-4300-BE5C-429F45C78C47}" presName="sibTrans" presStyleCnt="0"/>
      <dgm:spPr/>
    </dgm:pt>
    <dgm:pt modelId="{564F4F4B-EB71-CF4B-99EC-5B56F6DFB470}" type="pres">
      <dgm:prSet presAssocID="{42CF16DD-C020-4694-9400-6A4F3D7E28C0}" presName="composite" presStyleCnt="0"/>
      <dgm:spPr/>
    </dgm:pt>
    <dgm:pt modelId="{CB92E6EE-5732-2B44-B566-F680FE48E659}" type="pres">
      <dgm:prSet presAssocID="{42CF16DD-C020-4694-9400-6A4F3D7E28C0}" presName="Image" presStyleLbl="alignNod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0B16913F-8E54-384F-984F-99C1596621EC}" type="pres">
      <dgm:prSet presAssocID="{42CF16DD-C020-4694-9400-6A4F3D7E28C0}" presName="Accent" presStyleLbl="parChTrans1D1" presStyleIdx="3" presStyleCnt="6"/>
      <dgm:spPr/>
    </dgm:pt>
    <dgm:pt modelId="{69CEBFA7-D3FE-9C48-9DB2-39CD80A55808}" type="pres">
      <dgm:prSet presAssocID="{42CF16DD-C020-4694-9400-6A4F3D7E28C0}" presName="Parent" presStyleLbl="revTx" presStyleIdx="3" presStyleCnt="6">
        <dgm:presLayoutVars>
          <dgm:chMax val="0"/>
          <dgm:chPref val="0"/>
          <dgm:bulletEnabled val="1"/>
        </dgm:presLayoutVars>
      </dgm:prSet>
      <dgm:spPr/>
    </dgm:pt>
    <dgm:pt modelId="{2483E92D-6F81-6244-A500-B0E7ED9E19DF}" type="pres">
      <dgm:prSet presAssocID="{B13CDCB4-2D2C-4E6E-9269-BC8A47DD2F4F}" presName="sibTrans" presStyleCnt="0"/>
      <dgm:spPr/>
    </dgm:pt>
    <dgm:pt modelId="{B3673093-8FCE-BE47-9E46-7AAEA610BFE9}" type="pres">
      <dgm:prSet presAssocID="{1C347E17-B506-474F-BD01-8048B4B37C9B}" presName="composite" presStyleCnt="0"/>
      <dgm:spPr/>
    </dgm:pt>
    <dgm:pt modelId="{E3F0C910-40F6-0A4B-923F-77359E98CF49}" type="pres">
      <dgm:prSet presAssocID="{1C347E17-B506-474F-BD01-8048B4B37C9B}" presName="Image" presStyleLbl="alignNode1" presStyleIdx="4"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67000" r="-67000"/>
          </a:stretch>
        </a:blipFill>
      </dgm:spPr>
    </dgm:pt>
    <dgm:pt modelId="{2E9A2606-3F7F-254C-B4F0-35D7A52591A0}" type="pres">
      <dgm:prSet presAssocID="{1C347E17-B506-474F-BD01-8048B4B37C9B}" presName="Accent" presStyleLbl="parChTrans1D1" presStyleIdx="4" presStyleCnt="6"/>
      <dgm:spPr/>
    </dgm:pt>
    <dgm:pt modelId="{197F334E-F52E-9B4A-9A9A-C0697642924B}" type="pres">
      <dgm:prSet presAssocID="{1C347E17-B506-474F-BD01-8048B4B37C9B}" presName="Parent" presStyleLbl="revTx" presStyleIdx="4" presStyleCnt="6">
        <dgm:presLayoutVars>
          <dgm:chMax val="0"/>
          <dgm:chPref val="0"/>
          <dgm:bulletEnabled val="1"/>
        </dgm:presLayoutVars>
      </dgm:prSet>
      <dgm:spPr/>
    </dgm:pt>
    <dgm:pt modelId="{6E7365A5-28E2-5E4E-9BA2-78F9B8B183DC}" type="pres">
      <dgm:prSet presAssocID="{781A7BCA-C7F4-084A-A8ED-D19BEDEA1641}" presName="sibTrans" presStyleCnt="0"/>
      <dgm:spPr/>
    </dgm:pt>
    <dgm:pt modelId="{E9D2400E-E5A0-CC46-8CFB-0790D5DD6137}" type="pres">
      <dgm:prSet presAssocID="{96A2DDFD-7FF2-411B-B18D-B70EBF39E019}" presName="composite" presStyleCnt="0"/>
      <dgm:spPr/>
    </dgm:pt>
    <dgm:pt modelId="{45B43F23-3851-0D48-9758-BA2E77CF89A6}" type="pres">
      <dgm:prSet presAssocID="{96A2DDFD-7FF2-411B-B18D-B70EBF39E019}" presName="Image" presStyleLbl="alignNod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65000" r="-65000"/>
          </a:stretch>
        </a:blipFill>
      </dgm:spPr>
    </dgm:pt>
    <dgm:pt modelId="{6225698A-5E2D-3B40-A63F-95980EF96948}" type="pres">
      <dgm:prSet presAssocID="{96A2DDFD-7FF2-411B-B18D-B70EBF39E019}" presName="Accent" presStyleLbl="parChTrans1D1" presStyleIdx="5" presStyleCnt="6"/>
      <dgm:spPr/>
    </dgm:pt>
    <dgm:pt modelId="{58A64786-6A9F-E84A-9B1C-AF5C9D427183}" type="pres">
      <dgm:prSet presAssocID="{96A2DDFD-7FF2-411B-B18D-B70EBF39E019}" presName="Parent" presStyleLbl="revTx" presStyleIdx="5" presStyleCnt="6">
        <dgm:presLayoutVars>
          <dgm:chMax val="0"/>
          <dgm:chPref val="0"/>
          <dgm:bulletEnabled val="1"/>
        </dgm:presLayoutVars>
      </dgm:prSet>
      <dgm:spPr/>
    </dgm:pt>
  </dgm:ptLst>
  <dgm:cxnLst>
    <dgm:cxn modelId="{F748F70E-B49B-1041-8F8B-AD55107F8010}" type="presOf" srcId="{1C347E17-B506-474F-BD01-8048B4B37C9B}" destId="{197F334E-F52E-9B4A-9A9A-C0697642924B}" srcOrd="0" destOrd="0" presId="urn:microsoft.com/office/officeart/2008/layout/PictureLineup"/>
    <dgm:cxn modelId="{A6EAFE2F-4774-40A8-B3D8-96EC1AA86EFC}" srcId="{A78B8D90-C81A-4C46-8AA4-125CEDD66821}" destId="{A01F19C1-370B-4AAA-B388-6D46333F7919}" srcOrd="0" destOrd="0" parTransId="{C2E3B2D2-871D-4BBE-8B07-3F38608366EA}" sibTransId="{49CBF871-CC26-435A-9D59-40AF1C607A58}"/>
    <dgm:cxn modelId="{55D83E3A-5BD4-A04F-8992-81C1F60789E7}" type="presOf" srcId="{A01F19C1-370B-4AAA-B388-6D46333F7919}" destId="{D5DBB4DF-2730-514F-9DEA-BAF85F7EEE12}" srcOrd="0" destOrd="0" presId="urn:microsoft.com/office/officeart/2008/layout/PictureLineup"/>
    <dgm:cxn modelId="{7C432E5B-7734-4E8D-BEDE-B5C643E961A2}" srcId="{A78B8D90-C81A-4C46-8AA4-125CEDD66821}" destId="{B1A19400-A999-4932-9FF5-D464FF7F7BD0}" srcOrd="1" destOrd="0" parTransId="{0435C83E-972D-4304-A604-F9730FF19753}" sibTransId="{0C46A1EB-3A00-4696-A3C6-C919CA092FEB}"/>
    <dgm:cxn modelId="{CFEC9566-8D20-4667-8A50-C001280532DB}" srcId="{A78B8D90-C81A-4C46-8AA4-125CEDD66821}" destId="{42CF16DD-C020-4694-9400-6A4F3D7E28C0}" srcOrd="3" destOrd="0" parTransId="{2EF7EAAC-2331-49F6-B062-F1C67F0B6234}" sibTransId="{B13CDCB4-2D2C-4E6E-9269-BC8A47DD2F4F}"/>
    <dgm:cxn modelId="{CB63AE66-C9EA-3344-A6D5-ADA3B057CED5}" type="presOf" srcId="{92C49753-8AC1-480F-A539-17870BB80568}" destId="{75E85ED5-4F80-E14B-B95F-D924AF34C156}" srcOrd="0" destOrd="0" presId="urn:microsoft.com/office/officeart/2008/layout/PictureLineup"/>
    <dgm:cxn modelId="{FCDAF552-CE84-5F42-922A-43404023CF82}" type="presOf" srcId="{B1A19400-A999-4932-9FF5-D464FF7F7BD0}" destId="{B610A6E1-05B5-3944-B7C2-E201C4C85D8F}" srcOrd="0" destOrd="0" presId="urn:microsoft.com/office/officeart/2008/layout/PictureLineup"/>
    <dgm:cxn modelId="{D050F672-663A-6640-A599-0F531257FE7E}" type="presOf" srcId="{42CF16DD-C020-4694-9400-6A4F3D7E28C0}" destId="{69CEBFA7-D3FE-9C48-9DB2-39CD80A55808}" srcOrd="0" destOrd="0" presId="urn:microsoft.com/office/officeart/2008/layout/PictureLineup"/>
    <dgm:cxn modelId="{DAA04277-BF1C-D14E-A07C-BF346E59E139}" srcId="{A78B8D90-C81A-4C46-8AA4-125CEDD66821}" destId="{1C347E17-B506-474F-BD01-8048B4B37C9B}" srcOrd="4" destOrd="0" parTransId="{3DE8BA91-7DA4-8548-8560-C58A68FBB9FA}" sibTransId="{781A7BCA-C7F4-084A-A8ED-D19BEDEA1641}"/>
    <dgm:cxn modelId="{7FB2F4B9-6ED9-48FA-B135-920C967F9137}" srcId="{A78B8D90-C81A-4C46-8AA4-125CEDD66821}" destId="{96A2DDFD-7FF2-411B-B18D-B70EBF39E019}" srcOrd="5" destOrd="0" parTransId="{CFE49B1F-49AF-4742-90AE-EBC3BC6FF45C}" sibTransId="{E6FCFBF1-04B7-4996-972F-E12A9186B3C9}"/>
    <dgm:cxn modelId="{F8BC75D1-B04E-2C47-95BC-FB86C3F885A6}" type="presOf" srcId="{96A2DDFD-7FF2-411B-B18D-B70EBF39E019}" destId="{58A64786-6A9F-E84A-9B1C-AF5C9D427183}" srcOrd="0" destOrd="0" presId="urn:microsoft.com/office/officeart/2008/layout/PictureLineup"/>
    <dgm:cxn modelId="{9718BBD8-08A5-0647-ABD5-0EEEB528FF59}" type="presOf" srcId="{A78B8D90-C81A-4C46-8AA4-125CEDD66821}" destId="{A90A549C-64D5-C74D-BBEF-83AA6E690302}" srcOrd="0" destOrd="0" presId="urn:microsoft.com/office/officeart/2008/layout/PictureLineup"/>
    <dgm:cxn modelId="{881382EB-A2AA-49C5-97A8-54CA0AF44D08}" srcId="{A78B8D90-C81A-4C46-8AA4-125CEDD66821}" destId="{92C49753-8AC1-480F-A539-17870BB80568}" srcOrd="2" destOrd="0" parTransId="{AE1202C3-F41D-4977-A9EB-EC5A4640DB8B}" sibTransId="{F74E04B0-44EB-4300-BE5C-429F45C78C47}"/>
    <dgm:cxn modelId="{5012EECC-C93E-6D4E-869C-4A75D83DE47C}" type="presParOf" srcId="{A90A549C-64D5-C74D-BBEF-83AA6E690302}" destId="{292BC573-FB49-8E44-98AE-1DE8537DAA00}" srcOrd="0" destOrd="0" presId="urn:microsoft.com/office/officeart/2008/layout/PictureLineup"/>
    <dgm:cxn modelId="{1180A6BE-A521-324A-9C65-B1BC4FA1B8E8}" type="presParOf" srcId="{292BC573-FB49-8E44-98AE-1DE8537DAA00}" destId="{A201B954-CB61-8145-87DE-91B6243BE31E}" srcOrd="0" destOrd="0" presId="urn:microsoft.com/office/officeart/2008/layout/PictureLineup"/>
    <dgm:cxn modelId="{64EDEFA9-519A-5643-80C5-9C9CB2D676FA}" type="presParOf" srcId="{292BC573-FB49-8E44-98AE-1DE8537DAA00}" destId="{0141140A-2995-344A-A459-D506E1092602}" srcOrd="1" destOrd="0" presId="urn:microsoft.com/office/officeart/2008/layout/PictureLineup"/>
    <dgm:cxn modelId="{E51CFE58-4285-A246-A137-34489930F6F6}" type="presParOf" srcId="{292BC573-FB49-8E44-98AE-1DE8537DAA00}" destId="{D5DBB4DF-2730-514F-9DEA-BAF85F7EEE12}" srcOrd="2" destOrd="0" presId="urn:microsoft.com/office/officeart/2008/layout/PictureLineup"/>
    <dgm:cxn modelId="{DF12129D-5681-AF4B-A7C6-8C0E0BA00E25}" type="presParOf" srcId="{A90A549C-64D5-C74D-BBEF-83AA6E690302}" destId="{F0CE2BFD-4865-4D4E-99F7-75B5D7568863}" srcOrd="1" destOrd="0" presId="urn:microsoft.com/office/officeart/2008/layout/PictureLineup"/>
    <dgm:cxn modelId="{E2846CD9-8B11-AF44-9E78-4D992CCBEA05}" type="presParOf" srcId="{A90A549C-64D5-C74D-BBEF-83AA6E690302}" destId="{682C3CA3-2173-B742-8606-D27824A2115E}" srcOrd="2" destOrd="0" presId="urn:microsoft.com/office/officeart/2008/layout/PictureLineup"/>
    <dgm:cxn modelId="{E138ECFD-6D86-1041-8413-4C3EE03A0DBC}" type="presParOf" srcId="{682C3CA3-2173-B742-8606-D27824A2115E}" destId="{5124FF9D-F7BF-3445-9685-A5784750A602}" srcOrd="0" destOrd="0" presId="urn:microsoft.com/office/officeart/2008/layout/PictureLineup"/>
    <dgm:cxn modelId="{EBA5588E-EAF9-654B-AFDD-693F8E8B2D93}" type="presParOf" srcId="{682C3CA3-2173-B742-8606-D27824A2115E}" destId="{AA70A4F6-A2D4-164B-A660-7678C7A2442A}" srcOrd="1" destOrd="0" presId="urn:microsoft.com/office/officeart/2008/layout/PictureLineup"/>
    <dgm:cxn modelId="{9EDAA906-3FD8-F148-A10B-140DB9C474B2}" type="presParOf" srcId="{682C3CA3-2173-B742-8606-D27824A2115E}" destId="{B610A6E1-05B5-3944-B7C2-E201C4C85D8F}" srcOrd="2" destOrd="0" presId="urn:microsoft.com/office/officeart/2008/layout/PictureLineup"/>
    <dgm:cxn modelId="{ABBA1CAB-6633-0646-909A-5F5DF6AE5BBF}" type="presParOf" srcId="{A90A549C-64D5-C74D-BBEF-83AA6E690302}" destId="{7F1BC1AA-D16F-2043-B14A-5D4B5BC3F868}" srcOrd="3" destOrd="0" presId="urn:microsoft.com/office/officeart/2008/layout/PictureLineup"/>
    <dgm:cxn modelId="{4AED26AC-2029-0949-9A82-C31BE0A9C696}" type="presParOf" srcId="{A90A549C-64D5-C74D-BBEF-83AA6E690302}" destId="{D0FC5AB3-24C5-1148-9775-C6E951E1C341}" srcOrd="4" destOrd="0" presId="urn:microsoft.com/office/officeart/2008/layout/PictureLineup"/>
    <dgm:cxn modelId="{1F0BF703-A166-374E-97C2-9320BA4768E1}" type="presParOf" srcId="{D0FC5AB3-24C5-1148-9775-C6E951E1C341}" destId="{92E4BD30-B588-864A-B0E2-0988EA3DFD4E}" srcOrd="0" destOrd="0" presId="urn:microsoft.com/office/officeart/2008/layout/PictureLineup"/>
    <dgm:cxn modelId="{A105390C-FD40-D749-BDCD-A5862E87D6DE}" type="presParOf" srcId="{D0FC5AB3-24C5-1148-9775-C6E951E1C341}" destId="{58199A8A-2682-7D4F-9C93-377E23EEF8A2}" srcOrd="1" destOrd="0" presId="urn:microsoft.com/office/officeart/2008/layout/PictureLineup"/>
    <dgm:cxn modelId="{84544FDA-A3DF-504A-B27F-0747113C4EF9}" type="presParOf" srcId="{D0FC5AB3-24C5-1148-9775-C6E951E1C341}" destId="{75E85ED5-4F80-E14B-B95F-D924AF34C156}" srcOrd="2" destOrd="0" presId="urn:microsoft.com/office/officeart/2008/layout/PictureLineup"/>
    <dgm:cxn modelId="{86D5E977-92D6-454E-8190-B3649E6CF1E7}" type="presParOf" srcId="{A90A549C-64D5-C74D-BBEF-83AA6E690302}" destId="{FE02C7A8-970F-5444-B763-915149E82B52}" srcOrd="5" destOrd="0" presId="urn:microsoft.com/office/officeart/2008/layout/PictureLineup"/>
    <dgm:cxn modelId="{069BDA6A-37EC-4E42-99DE-FE06D6305D28}" type="presParOf" srcId="{A90A549C-64D5-C74D-BBEF-83AA6E690302}" destId="{564F4F4B-EB71-CF4B-99EC-5B56F6DFB470}" srcOrd="6" destOrd="0" presId="urn:microsoft.com/office/officeart/2008/layout/PictureLineup"/>
    <dgm:cxn modelId="{32676939-2F33-2543-8E2A-9B6895570859}" type="presParOf" srcId="{564F4F4B-EB71-CF4B-99EC-5B56F6DFB470}" destId="{CB92E6EE-5732-2B44-B566-F680FE48E659}" srcOrd="0" destOrd="0" presId="urn:microsoft.com/office/officeart/2008/layout/PictureLineup"/>
    <dgm:cxn modelId="{9FA06199-7049-EC4B-9FD3-32F3D1362D20}" type="presParOf" srcId="{564F4F4B-EB71-CF4B-99EC-5B56F6DFB470}" destId="{0B16913F-8E54-384F-984F-99C1596621EC}" srcOrd="1" destOrd="0" presId="urn:microsoft.com/office/officeart/2008/layout/PictureLineup"/>
    <dgm:cxn modelId="{36BBFE78-2438-F446-913D-C614A190FD8E}" type="presParOf" srcId="{564F4F4B-EB71-CF4B-99EC-5B56F6DFB470}" destId="{69CEBFA7-D3FE-9C48-9DB2-39CD80A55808}" srcOrd="2" destOrd="0" presId="urn:microsoft.com/office/officeart/2008/layout/PictureLineup"/>
    <dgm:cxn modelId="{203C8026-268E-9244-BE17-1295E09455A8}" type="presParOf" srcId="{A90A549C-64D5-C74D-BBEF-83AA6E690302}" destId="{2483E92D-6F81-6244-A500-B0E7ED9E19DF}" srcOrd="7" destOrd="0" presId="urn:microsoft.com/office/officeart/2008/layout/PictureLineup"/>
    <dgm:cxn modelId="{E2AC8DB9-193E-F545-A418-349B9C37351D}" type="presParOf" srcId="{A90A549C-64D5-C74D-BBEF-83AA6E690302}" destId="{B3673093-8FCE-BE47-9E46-7AAEA610BFE9}" srcOrd="8" destOrd="0" presId="urn:microsoft.com/office/officeart/2008/layout/PictureLineup"/>
    <dgm:cxn modelId="{CEF08E74-7B42-E341-82E2-1014AC0D6E8C}" type="presParOf" srcId="{B3673093-8FCE-BE47-9E46-7AAEA610BFE9}" destId="{E3F0C910-40F6-0A4B-923F-77359E98CF49}" srcOrd="0" destOrd="0" presId="urn:microsoft.com/office/officeart/2008/layout/PictureLineup"/>
    <dgm:cxn modelId="{025E1853-996B-1049-BE0F-855AF6BE9357}" type="presParOf" srcId="{B3673093-8FCE-BE47-9E46-7AAEA610BFE9}" destId="{2E9A2606-3F7F-254C-B4F0-35D7A52591A0}" srcOrd="1" destOrd="0" presId="urn:microsoft.com/office/officeart/2008/layout/PictureLineup"/>
    <dgm:cxn modelId="{128A741F-6BC9-6A4D-BFAF-AAAAE9D64210}" type="presParOf" srcId="{B3673093-8FCE-BE47-9E46-7AAEA610BFE9}" destId="{197F334E-F52E-9B4A-9A9A-C0697642924B}" srcOrd="2" destOrd="0" presId="urn:microsoft.com/office/officeart/2008/layout/PictureLineup"/>
    <dgm:cxn modelId="{68F38EFA-CC52-3D45-8F62-837B0796D9B6}" type="presParOf" srcId="{A90A549C-64D5-C74D-BBEF-83AA6E690302}" destId="{6E7365A5-28E2-5E4E-9BA2-78F9B8B183DC}" srcOrd="9" destOrd="0" presId="urn:microsoft.com/office/officeart/2008/layout/PictureLineup"/>
    <dgm:cxn modelId="{D81F0C3C-9EF7-EA4E-86C9-C3CE056DAA38}" type="presParOf" srcId="{A90A549C-64D5-C74D-BBEF-83AA6E690302}" destId="{E9D2400E-E5A0-CC46-8CFB-0790D5DD6137}" srcOrd="10" destOrd="0" presId="urn:microsoft.com/office/officeart/2008/layout/PictureLineup"/>
    <dgm:cxn modelId="{50FF3CF6-0048-C045-91A7-66530553F9BB}" type="presParOf" srcId="{E9D2400E-E5A0-CC46-8CFB-0790D5DD6137}" destId="{45B43F23-3851-0D48-9758-BA2E77CF89A6}" srcOrd="0" destOrd="0" presId="urn:microsoft.com/office/officeart/2008/layout/PictureLineup"/>
    <dgm:cxn modelId="{BF927FA0-1EAA-A14F-9C50-426D93C72D71}" type="presParOf" srcId="{E9D2400E-E5A0-CC46-8CFB-0790D5DD6137}" destId="{6225698A-5E2D-3B40-A63F-95980EF96948}" srcOrd="1" destOrd="0" presId="urn:microsoft.com/office/officeart/2008/layout/PictureLineup"/>
    <dgm:cxn modelId="{79262065-4FF8-4048-8D5D-2FFE821A90F3}" type="presParOf" srcId="{E9D2400E-E5A0-CC46-8CFB-0790D5DD6137}" destId="{58A64786-6A9F-E84A-9B1C-AF5C9D427183}" srcOrd="2" destOrd="0" presId="urn:microsoft.com/office/officeart/2008/layout/PictureLineup"/>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C4C07-DE39-6744-A67A-497E914DA8EB}">
      <dsp:nvSpPr>
        <dsp:cNvPr id="0" name=""/>
        <dsp:cNvSpPr/>
      </dsp:nvSpPr>
      <dsp:spPr>
        <a:xfrm>
          <a:off x="43140" y="0"/>
          <a:ext cx="1644442" cy="2372478"/>
        </a:xfrm>
        <a:prstGeom prst="roundRect">
          <a:avLst>
            <a:gd name="adj" fmla="val 10000"/>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s-ES" sz="2300" kern="1200">
              <a:latin typeface="Noto Sans" panose="020B0502040504020204" pitchFamily="34" charset="0"/>
              <a:ea typeface="Noto Sans" panose="020B0502040504020204" pitchFamily="34" charset="0"/>
              <a:cs typeface="Noto Sans" panose="020B0502040504020204" pitchFamily="34" charset="0"/>
            </a:rPr>
            <a:t>Electricity</a:t>
          </a:r>
        </a:p>
      </dsp:txBody>
      <dsp:txXfrm>
        <a:off x="43140" y="948991"/>
        <a:ext cx="1644442" cy="948991"/>
      </dsp:txXfrm>
    </dsp:sp>
    <dsp:sp modelId="{6D944D4F-4399-1F46-B3C4-0769380FDF8C}">
      <dsp:nvSpPr>
        <dsp:cNvPr id="0" name=""/>
        <dsp:cNvSpPr/>
      </dsp:nvSpPr>
      <dsp:spPr>
        <a:xfrm>
          <a:off x="428772" y="142348"/>
          <a:ext cx="790035" cy="79003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9000" b="-2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ADF3EF-0354-CB4A-B5DD-244CC37B6C43}">
      <dsp:nvSpPr>
        <dsp:cNvPr id="0" name=""/>
        <dsp:cNvSpPr/>
      </dsp:nvSpPr>
      <dsp:spPr>
        <a:xfrm>
          <a:off x="1695344" y="0"/>
          <a:ext cx="1644442" cy="2372478"/>
        </a:xfrm>
        <a:prstGeom prst="roundRect">
          <a:avLst>
            <a:gd name="adj" fmla="val 10000"/>
          </a:avLst>
        </a:prstGeom>
        <a:solidFill>
          <a:schemeClr val="accent3">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s-ES" sz="2300" kern="1200">
              <a:latin typeface="Noto Sans" panose="020B0502040504020204" pitchFamily="34" charset="0"/>
              <a:ea typeface="Noto Sans" panose="020B0502040504020204" pitchFamily="34" charset="0"/>
              <a:cs typeface="Noto Sans" panose="020B0502040504020204" pitchFamily="34" charset="0"/>
            </a:rPr>
            <a:t>Heating</a:t>
          </a:r>
        </a:p>
      </dsp:txBody>
      <dsp:txXfrm>
        <a:off x="1695344" y="948991"/>
        <a:ext cx="1644442" cy="948991"/>
      </dsp:txXfrm>
    </dsp:sp>
    <dsp:sp modelId="{5D56B854-397D-F94A-96D3-A496E870E2B8}">
      <dsp:nvSpPr>
        <dsp:cNvPr id="0" name=""/>
        <dsp:cNvSpPr/>
      </dsp:nvSpPr>
      <dsp:spPr>
        <a:xfrm>
          <a:off x="2122547" y="142348"/>
          <a:ext cx="790035" cy="79003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836E88-7194-E94F-A618-53CC5062655B}">
      <dsp:nvSpPr>
        <dsp:cNvPr id="0" name=""/>
        <dsp:cNvSpPr/>
      </dsp:nvSpPr>
      <dsp:spPr>
        <a:xfrm>
          <a:off x="3399512" y="0"/>
          <a:ext cx="1644442" cy="2372478"/>
        </a:xfrm>
        <a:prstGeom prst="roundRect">
          <a:avLst>
            <a:gd name="adj" fmla="val 10000"/>
          </a:avLst>
        </a:prstGeom>
        <a:solidFill>
          <a:schemeClr val="accent3">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s-ES" sz="2300" kern="1200">
              <a:latin typeface="Noto Sans" panose="020B0502040504020204" pitchFamily="34" charset="0"/>
              <a:ea typeface="Noto Sans" panose="020B0502040504020204" pitchFamily="34" charset="0"/>
              <a:cs typeface="Noto Sans" panose="020B0502040504020204" pitchFamily="34" charset="0"/>
            </a:rPr>
            <a:t>Cooling</a:t>
          </a:r>
        </a:p>
      </dsp:txBody>
      <dsp:txXfrm>
        <a:off x="3399512" y="948991"/>
        <a:ext cx="1644442" cy="948991"/>
      </dsp:txXfrm>
    </dsp:sp>
    <dsp:sp modelId="{EB1C650F-7CB4-994E-A49C-7979213FC6F1}">
      <dsp:nvSpPr>
        <dsp:cNvPr id="0" name=""/>
        <dsp:cNvSpPr/>
      </dsp:nvSpPr>
      <dsp:spPr>
        <a:xfrm>
          <a:off x="3816323" y="142348"/>
          <a:ext cx="790035" cy="79003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9A883C-74E8-A84A-A5C5-13D9A8F54272}">
      <dsp:nvSpPr>
        <dsp:cNvPr id="0" name=""/>
        <dsp:cNvSpPr/>
      </dsp:nvSpPr>
      <dsp:spPr>
        <a:xfrm>
          <a:off x="5082895" y="0"/>
          <a:ext cx="1644442" cy="2372478"/>
        </a:xfrm>
        <a:prstGeom prst="roundRect">
          <a:avLst>
            <a:gd name="adj" fmla="val 10000"/>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s-ES" sz="2300" kern="1200">
              <a:latin typeface="Noto Sans" panose="020B0502040504020204" pitchFamily="34" charset="0"/>
              <a:ea typeface="Noto Sans" panose="020B0502040504020204" pitchFamily="34" charset="0"/>
              <a:cs typeface="Noto Sans" panose="020B0502040504020204" pitchFamily="34" charset="0"/>
            </a:rPr>
            <a:t>Cooking</a:t>
          </a:r>
        </a:p>
      </dsp:txBody>
      <dsp:txXfrm>
        <a:off x="5082895" y="948991"/>
        <a:ext cx="1644442" cy="948991"/>
      </dsp:txXfrm>
    </dsp:sp>
    <dsp:sp modelId="{319CEDEB-7518-6645-94F6-2445BE8314CE}">
      <dsp:nvSpPr>
        <dsp:cNvPr id="0" name=""/>
        <dsp:cNvSpPr/>
      </dsp:nvSpPr>
      <dsp:spPr>
        <a:xfrm>
          <a:off x="5510098" y="142348"/>
          <a:ext cx="790035" cy="790035"/>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29000" b="-2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F6A31C-B592-3B42-B093-1ED62D67973A}">
      <dsp:nvSpPr>
        <dsp:cNvPr id="0" name=""/>
        <dsp:cNvSpPr/>
      </dsp:nvSpPr>
      <dsp:spPr>
        <a:xfrm>
          <a:off x="269156" y="1897982"/>
          <a:ext cx="6190593" cy="355871"/>
        </a:xfrm>
        <a:prstGeom prst="leftRight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2808B-70C9-4E0D-97D8-4E14509110B8}">
      <dsp:nvSpPr>
        <dsp:cNvPr id="0" name=""/>
        <dsp:cNvSpPr/>
      </dsp:nvSpPr>
      <dsp:spPr>
        <a:xfrm>
          <a:off x="1525452" y="2101187"/>
          <a:ext cx="1472932" cy="1264784"/>
        </a:xfrm>
        <a:prstGeom prst="hexagon">
          <a:avLst>
            <a:gd name="adj" fmla="val 25000"/>
            <a:gd name="vf" fmla="val 11547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kern="1200"/>
            <a:t>Paris Agreement Country NDCs</a:t>
          </a:r>
        </a:p>
      </dsp:txBody>
      <dsp:txXfrm>
        <a:off x="1753595" y="2297090"/>
        <a:ext cx="1016646" cy="872978"/>
      </dsp:txXfrm>
    </dsp:sp>
    <dsp:sp modelId="{0799D95C-11E9-4709-8C4D-13CF4FBC163C}">
      <dsp:nvSpPr>
        <dsp:cNvPr id="0" name=""/>
        <dsp:cNvSpPr/>
      </dsp:nvSpPr>
      <dsp:spPr>
        <a:xfrm>
          <a:off x="1560597" y="2666797"/>
          <a:ext cx="171816" cy="148223"/>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55E39D-C512-498D-96D4-AC74C3147E0C}">
      <dsp:nvSpPr>
        <dsp:cNvPr id="0" name=""/>
        <dsp:cNvSpPr/>
      </dsp:nvSpPr>
      <dsp:spPr>
        <a:xfrm>
          <a:off x="257918" y="1402013"/>
          <a:ext cx="1472932" cy="1264784"/>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8000" b="-8000"/>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905821-36D2-4516-BA27-F73950965DA0}">
      <dsp:nvSpPr>
        <dsp:cNvPr id="0" name=""/>
        <dsp:cNvSpPr/>
      </dsp:nvSpPr>
      <dsp:spPr>
        <a:xfrm>
          <a:off x="1266947" y="2499028"/>
          <a:ext cx="171816" cy="148223"/>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BC72FB-8D07-4EEF-A9B4-5F12E58F75C4}">
      <dsp:nvSpPr>
        <dsp:cNvPr id="0" name=""/>
        <dsp:cNvSpPr/>
      </dsp:nvSpPr>
      <dsp:spPr>
        <a:xfrm>
          <a:off x="2792986" y="1398348"/>
          <a:ext cx="1472932" cy="1264784"/>
        </a:xfrm>
        <a:prstGeom prst="hexagon">
          <a:avLst>
            <a:gd name="adj" fmla="val 25000"/>
            <a:gd name="vf" fmla="val 11547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kern="1200"/>
            <a:t>SDG 7</a:t>
          </a:r>
        </a:p>
      </dsp:txBody>
      <dsp:txXfrm>
        <a:off x="3021129" y="1594251"/>
        <a:ext cx="1016646" cy="872978"/>
      </dsp:txXfrm>
    </dsp:sp>
    <dsp:sp modelId="{08960870-E877-4DAE-80B4-ACBFFCD33DD8}">
      <dsp:nvSpPr>
        <dsp:cNvPr id="0" name=""/>
        <dsp:cNvSpPr/>
      </dsp:nvSpPr>
      <dsp:spPr>
        <a:xfrm>
          <a:off x="3806701" y="2492106"/>
          <a:ext cx="171816" cy="148223"/>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8FF756-6F54-4A6D-AA3F-4163D45F412F}">
      <dsp:nvSpPr>
        <dsp:cNvPr id="0" name=""/>
        <dsp:cNvSpPr/>
      </dsp:nvSpPr>
      <dsp:spPr>
        <a:xfrm>
          <a:off x="4059739" y="2098744"/>
          <a:ext cx="1472932" cy="1264784"/>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0" r="-20000"/>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81A344-8168-4281-A512-C2717F7289A9}">
      <dsp:nvSpPr>
        <dsp:cNvPr id="0" name=""/>
        <dsp:cNvSpPr/>
      </dsp:nvSpPr>
      <dsp:spPr>
        <a:xfrm>
          <a:off x="4095665" y="2661504"/>
          <a:ext cx="171816" cy="148223"/>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A7801D-A568-4F2A-81A7-DFFB80B79EDF}">
      <dsp:nvSpPr>
        <dsp:cNvPr id="0" name=""/>
        <dsp:cNvSpPr/>
      </dsp:nvSpPr>
      <dsp:spPr>
        <a:xfrm>
          <a:off x="1525452" y="703246"/>
          <a:ext cx="1472932" cy="1264784"/>
        </a:xfrm>
        <a:prstGeom prst="hexagon">
          <a:avLst>
            <a:gd name="adj" fmla="val 25000"/>
            <a:gd name="vf" fmla="val 11547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kern="1200"/>
            <a:t>Sustainable Energy Platforms (SE4All)</a:t>
          </a:r>
        </a:p>
      </dsp:txBody>
      <dsp:txXfrm>
        <a:off x="1753595" y="899149"/>
        <a:ext cx="1016646" cy="872978"/>
      </dsp:txXfrm>
    </dsp:sp>
    <dsp:sp modelId="{D4B6B408-B9A9-4486-A24F-A5127D4FFEB6}">
      <dsp:nvSpPr>
        <dsp:cNvPr id="0" name=""/>
        <dsp:cNvSpPr/>
      </dsp:nvSpPr>
      <dsp:spPr>
        <a:xfrm>
          <a:off x="2534481" y="727271"/>
          <a:ext cx="171816" cy="148223"/>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DD1B4C-4AE3-4642-802D-E74180A89C78}">
      <dsp:nvSpPr>
        <dsp:cNvPr id="0" name=""/>
        <dsp:cNvSpPr/>
      </dsp:nvSpPr>
      <dsp:spPr>
        <a:xfrm>
          <a:off x="2792986" y="0"/>
          <a:ext cx="1472932" cy="1264784"/>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98E1BD-AAE5-43BB-915D-BDDDD6870779}">
      <dsp:nvSpPr>
        <dsp:cNvPr id="0" name=""/>
        <dsp:cNvSpPr/>
      </dsp:nvSpPr>
      <dsp:spPr>
        <a:xfrm>
          <a:off x="2834378" y="560316"/>
          <a:ext cx="171816" cy="148223"/>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539DC6-0409-447B-8DEC-B2741BACD989}">
      <dsp:nvSpPr>
        <dsp:cNvPr id="0" name=""/>
        <dsp:cNvSpPr/>
      </dsp:nvSpPr>
      <dsp:spPr>
        <a:xfrm>
          <a:off x="4059739" y="700395"/>
          <a:ext cx="1472932" cy="1264784"/>
        </a:xfrm>
        <a:prstGeom prst="hexagon">
          <a:avLst>
            <a:gd name="adj" fmla="val 25000"/>
            <a:gd name="vf" fmla="val 11547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kern="1200"/>
            <a:t>Global Covenant of Mayors</a:t>
          </a:r>
        </a:p>
      </dsp:txBody>
      <dsp:txXfrm>
        <a:off x="4287882" y="896298"/>
        <a:ext cx="1016646" cy="872978"/>
      </dsp:txXfrm>
    </dsp:sp>
    <dsp:sp modelId="{63F4267E-BE3C-4414-9340-258209E02068}">
      <dsp:nvSpPr>
        <dsp:cNvPr id="0" name=""/>
        <dsp:cNvSpPr/>
      </dsp:nvSpPr>
      <dsp:spPr>
        <a:xfrm>
          <a:off x="5334302" y="1260712"/>
          <a:ext cx="171816" cy="148223"/>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EA01B5-669F-4C64-94A7-4D1948EE0569}">
      <dsp:nvSpPr>
        <dsp:cNvPr id="0" name=""/>
        <dsp:cNvSpPr/>
      </dsp:nvSpPr>
      <dsp:spPr>
        <a:xfrm>
          <a:off x="5327273" y="1411379"/>
          <a:ext cx="1472932" cy="1264784"/>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000" r="-1000"/>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8A16C6-0D38-4601-9D13-0110F0144E88}">
      <dsp:nvSpPr>
        <dsp:cNvPr id="0" name=""/>
        <dsp:cNvSpPr/>
      </dsp:nvSpPr>
      <dsp:spPr>
        <a:xfrm>
          <a:off x="5614675" y="1434182"/>
          <a:ext cx="171816" cy="148223"/>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150FCE-D012-5044-AF7E-AEE3BEC08F2B}">
      <dsp:nvSpPr>
        <dsp:cNvPr id="0" name=""/>
        <dsp:cNvSpPr/>
      </dsp:nvSpPr>
      <dsp:spPr>
        <a:xfrm>
          <a:off x="5327273" y="13437"/>
          <a:ext cx="1472932" cy="1264784"/>
        </a:xfrm>
        <a:prstGeom prst="hexagon">
          <a:avLst>
            <a:gd name="adj" fmla="val 25000"/>
            <a:gd name="vf" fmla="val 11547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The energy crisis</a:t>
          </a:r>
        </a:p>
      </dsp:txBody>
      <dsp:txXfrm>
        <a:off x="5555416" y="209340"/>
        <a:ext cx="1016646" cy="872978"/>
      </dsp:txXfrm>
    </dsp:sp>
    <dsp:sp modelId="{0F75B2AB-7F70-614A-BC81-8E74D3A689CD}">
      <dsp:nvSpPr>
        <dsp:cNvPr id="0" name=""/>
        <dsp:cNvSpPr/>
      </dsp:nvSpPr>
      <dsp:spPr>
        <a:xfrm>
          <a:off x="6601836" y="580269"/>
          <a:ext cx="171816" cy="148223"/>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E2E6A9-2674-804B-B619-9332B368C963}">
      <dsp:nvSpPr>
        <dsp:cNvPr id="0" name=""/>
        <dsp:cNvSpPr/>
      </dsp:nvSpPr>
      <dsp:spPr>
        <a:xfrm>
          <a:off x="6594807" y="719127"/>
          <a:ext cx="1472932" cy="1264784"/>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7000" r="-7000"/>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EC34EB-49F3-E045-B45C-AD81BA860A9C}">
      <dsp:nvSpPr>
        <dsp:cNvPr id="0" name=""/>
        <dsp:cNvSpPr/>
      </dsp:nvSpPr>
      <dsp:spPr>
        <a:xfrm>
          <a:off x="6888457" y="747224"/>
          <a:ext cx="171816" cy="148223"/>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F92B13-EF65-4ECF-80B0-AC68575CA11F}">
      <dsp:nvSpPr>
        <dsp:cNvPr id="0" name=""/>
        <dsp:cNvSpPr/>
      </dsp:nvSpPr>
      <dsp:spPr>
        <a:xfrm>
          <a:off x="6594807" y="2115032"/>
          <a:ext cx="1472932" cy="1264784"/>
        </a:xfrm>
        <a:prstGeom prst="hexagon">
          <a:avLst>
            <a:gd name="adj" fmla="val 25000"/>
            <a:gd name="vf" fmla="val 11547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kern="1200"/>
            <a:t>COVID-19 Pandemic</a:t>
          </a:r>
          <a:endParaRPr lang="en-US" sz="1400" kern="1200" dirty="0"/>
        </a:p>
      </dsp:txBody>
      <dsp:txXfrm>
        <a:off x="6822950" y="2310935"/>
        <a:ext cx="1016646" cy="872978"/>
      </dsp:txXfrm>
    </dsp:sp>
    <dsp:sp modelId="{D09C7F95-E02E-48D3-972D-AD9613C30270}">
      <dsp:nvSpPr>
        <dsp:cNvPr id="0" name=""/>
        <dsp:cNvSpPr/>
      </dsp:nvSpPr>
      <dsp:spPr>
        <a:xfrm>
          <a:off x="6886895" y="3222635"/>
          <a:ext cx="171816" cy="148223"/>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FF86AE-8B18-44F5-BA65-F28FAA2071F9}">
      <dsp:nvSpPr>
        <dsp:cNvPr id="0" name=""/>
        <dsp:cNvSpPr/>
      </dsp:nvSpPr>
      <dsp:spPr>
        <a:xfrm>
          <a:off x="5327273" y="2807284"/>
          <a:ext cx="1472932" cy="1264784"/>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900D39-D807-4D44-927B-77C9878AE12F}">
      <dsp:nvSpPr>
        <dsp:cNvPr id="0" name=""/>
        <dsp:cNvSpPr/>
      </dsp:nvSpPr>
      <dsp:spPr>
        <a:xfrm>
          <a:off x="6613551" y="3362307"/>
          <a:ext cx="171816" cy="148223"/>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1B954-CB61-8145-87DE-91B6243BE31E}">
      <dsp:nvSpPr>
        <dsp:cNvPr id="0" name=""/>
        <dsp:cNvSpPr/>
      </dsp:nvSpPr>
      <dsp:spPr>
        <a:xfrm>
          <a:off x="4654" y="485258"/>
          <a:ext cx="1315120" cy="131512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41140A-2995-344A-A459-D506E1092602}">
      <dsp:nvSpPr>
        <dsp:cNvPr id="0" name=""/>
        <dsp:cNvSpPr/>
      </dsp:nvSpPr>
      <dsp:spPr>
        <a:xfrm>
          <a:off x="4654" y="485258"/>
          <a:ext cx="131" cy="2630241"/>
        </a:xfrm>
        <a:prstGeom prst="line">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DBB4DF-2730-514F-9DEA-BAF85F7EEE12}">
      <dsp:nvSpPr>
        <dsp:cNvPr id="0" name=""/>
        <dsp:cNvSpPr/>
      </dsp:nvSpPr>
      <dsp:spPr>
        <a:xfrm>
          <a:off x="4654" y="1800379"/>
          <a:ext cx="1315120" cy="1315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rgbClr val="716D6E"/>
              </a:solidFill>
              <a:latin typeface="Noto Sans" panose="020B0502040504020204" pitchFamily="34" charset="0"/>
              <a:ea typeface="+mn-ea"/>
              <a:cs typeface="+mn-cs"/>
            </a:rPr>
            <a:t>EU Clean Energy for all Europeans' package</a:t>
          </a:r>
        </a:p>
      </dsp:txBody>
      <dsp:txXfrm>
        <a:off x="4654" y="1800379"/>
        <a:ext cx="1315120" cy="1315120"/>
      </dsp:txXfrm>
    </dsp:sp>
    <dsp:sp modelId="{5124FF9D-F7BF-3445-9685-A5784750A602}">
      <dsp:nvSpPr>
        <dsp:cNvPr id="0" name=""/>
        <dsp:cNvSpPr/>
      </dsp:nvSpPr>
      <dsp:spPr>
        <a:xfrm>
          <a:off x="1320352" y="485258"/>
          <a:ext cx="1315120" cy="131512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7000" r="-27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70A4F6-A2D4-164B-A660-7678C7A2442A}">
      <dsp:nvSpPr>
        <dsp:cNvPr id="0" name=""/>
        <dsp:cNvSpPr/>
      </dsp:nvSpPr>
      <dsp:spPr>
        <a:xfrm>
          <a:off x="1320352" y="485258"/>
          <a:ext cx="131" cy="2630241"/>
        </a:xfrm>
        <a:prstGeom prst="line">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10A6E1-05B5-3944-B7C2-E201C4C85D8F}">
      <dsp:nvSpPr>
        <dsp:cNvPr id="0" name=""/>
        <dsp:cNvSpPr/>
      </dsp:nvSpPr>
      <dsp:spPr>
        <a:xfrm>
          <a:off x="1320352" y="1800379"/>
          <a:ext cx="1315120" cy="1315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rgbClr val="716D6E"/>
              </a:solidFill>
              <a:latin typeface="Noto Sans" panose="020B0502040504020204" pitchFamily="34" charset="0"/>
              <a:ea typeface="+mn-ea"/>
              <a:cs typeface="+mn-cs"/>
            </a:rPr>
            <a:t>European Green Deal</a:t>
          </a:r>
        </a:p>
      </dsp:txBody>
      <dsp:txXfrm>
        <a:off x="1320352" y="1800379"/>
        <a:ext cx="1315120" cy="1315120"/>
      </dsp:txXfrm>
    </dsp:sp>
    <dsp:sp modelId="{92E4BD30-B588-864A-B0E2-0988EA3DFD4E}">
      <dsp:nvSpPr>
        <dsp:cNvPr id="0" name=""/>
        <dsp:cNvSpPr/>
      </dsp:nvSpPr>
      <dsp:spPr>
        <a:xfrm>
          <a:off x="2636050" y="485258"/>
          <a:ext cx="1315120" cy="131512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199A8A-2682-7D4F-9C93-377E23EEF8A2}">
      <dsp:nvSpPr>
        <dsp:cNvPr id="0" name=""/>
        <dsp:cNvSpPr/>
      </dsp:nvSpPr>
      <dsp:spPr>
        <a:xfrm>
          <a:off x="2636050" y="485258"/>
          <a:ext cx="131" cy="2630241"/>
        </a:xfrm>
        <a:prstGeom prst="line">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E85ED5-4F80-E14B-B95F-D924AF34C156}">
      <dsp:nvSpPr>
        <dsp:cNvPr id="0" name=""/>
        <dsp:cNvSpPr/>
      </dsp:nvSpPr>
      <dsp:spPr>
        <a:xfrm>
          <a:off x="2636050" y="1800379"/>
          <a:ext cx="1315120" cy="1315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rgbClr val="716D6E"/>
              </a:solidFill>
              <a:latin typeface="Noto Sans" panose="020B0502040504020204" pitchFamily="34" charset="0"/>
              <a:ea typeface="+mn-ea"/>
              <a:cs typeface="+mn-cs"/>
            </a:rPr>
            <a:t>EU Energy Poverty Observatory</a:t>
          </a:r>
          <a:endParaRPr lang="el-GR" sz="1600" kern="1200" dirty="0">
            <a:solidFill>
              <a:srgbClr val="716D6E"/>
            </a:solidFill>
            <a:latin typeface="Noto Sans" panose="020B0502040504020204" pitchFamily="34" charset="0"/>
            <a:ea typeface="+mn-ea"/>
            <a:cs typeface="+mn-cs"/>
          </a:endParaRPr>
        </a:p>
        <a:p>
          <a:pPr marL="0" lvl="0" indent="0" algn="l" defTabSz="711200">
            <a:lnSpc>
              <a:spcPct val="90000"/>
            </a:lnSpc>
            <a:spcBef>
              <a:spcPct val="0"/>
            </a:spcBef>
            <a:spcAft>
              <a:spcPct val="35000"/>
            </a:spcAft>
            <a:buNone/>
          </a:pPr>
          <a:r>
            <a:rPr lang="en-US" sz="1600" kern="1200" dirty="0">
              <a:solidFill>
                <a:srgbClr val="716D6E"/>
              </a:solidFill>
              <a:latin typeface="Noto Sans" panose="020B0502040504020204" pitchFamily="34" charset="0"/>
              <a:ea typeface="+mn-ea"/>
              <a:cs typeface="+mn-cs"/>
            </a:rPr>
            <a:t>Energy Poverty Advisory Hub</a:t>
          </a:r>
        </a:p>
      </dsp:txBody>
      <dsp:txXfrm>
        <a:off x="2636050" y="1800379"/>
        <a:ext cx="1315120" cy="1315120"/>
      </dsp:txXfrm>
    </dsp:sp>
    <dsp:sp modelId="{CB92E6EE-5732-2B44-B566-F680FE48E659}">
      <dsp:nvSpPr>
        <dsp:cNvPr id="0" name=""/>
        <dsp:cNvSpPr/>
      </dsp:nvSpPr>
      <dsp:spPr>
        <a:xfrm>
          <a:off x="3951748" y="485258"/>
          <a:ext cx="1315120" cy="1315120"/>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16913F-8E54-384F-984F-99C1596621EC}">
      <dsp:nvSpPr>
        <dsp:cNvPr id="0" name=""/>
        <dsp:cNvSpPr/>
      </dsp:nvSpPr>
      <dsp:spPr>
        <a:xfrm>
          <a:off x="3951748" y="485258"/>
          <a:ext cx="131" cy="2630241"/>
        </a:xfrm>
        <a:prstGeom prst="line">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CEBFA7-D3FE-9C48-9DB2-39CD80A55808}">
      <dsp:nvSpPr>
        <dsp:cNvPr id="0" name=""/>
        <dsp:cNvSpPr/>
      </dsp:nvSpPr>
      <dsp:spPr>
        <a:xfrm>
          <a:off x="3951748" y="1800379"/>
          <a:ext cx="1315120" cy="1315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err="1">
              <a:solidFill>
                <a:srgbClr val="716D6E"/>
              </a:solidFill>
              <a:latin typeface="Noto Sans" panose="020B0502040504020204" pitchFamily="34" charset="0"/>
              <a:ea typeface="+mn-ea"/>
              <a:cs typeface="+mn-cs"/>
            </a:rPr>
            <a:t>CoM</a:t>
          </a:r>
          <a:r>
            <a:rPr lang="en-US" sz="1600" kern="1200" dirty="0">
              <a:solidFill>
                <a:srgbClr val="716D6E"/>
              </a:solidFill>
              <a:latin typeface="Noto Sans" panose="020B0502040504020204" pitchFamily="34" charset="0"/>
              <a:ea typeface="+mn-ea"/>
              <a:cs typeface="+mn-cs"/>
            </a:rPr>
            <a:t> Third Pillar (Energy Poverty)</a:t>
          </a:r>
        </a:p>
      </dsp:txBody>
      <dsp:txXfrm>
        <a:off x="3951748" y="1800379"/>
        <a:ext cx="1315120" cy="1315120"/>
      </dsp:txXfrm>
    </dsp:sp>
    <dsp:sp modelId="{E3F0C910-40F6-0A4B-923F-77359E98CF49}">
      <dsp:nvSpPr>
        <dsp:cNvPr id="0" name=""/>
        <dsp:cNvSpPr/>
      </dsp:nvSpPr>
      <dsp:spPr>
        <a:xfrm>
          <a:off x="5267446" y="485258"/>
          <a:ext cx="1315120" cy="131512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67000" r="-67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9A2606-3F7F-254C-B4F0-35D7A52591A0}">
      <dsp:nvSpPr>
        <dsp:cNvPr id="0" name=""/>
        <dsp:cNvSpPr/>
      </dsp:nvSpPr>
      <dsp:spPr>
        <a:xfrm>
          <a:off x="5267446" y="485258"/>
          <a:ext cx="131" cy="2630241"/>
        </a:xfrm>
        <a:prstGeom prst="line">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7F334E-F52E-9B4A-9A9A-C0697642924B}">
      <dsp:nvSpPr>
        <dsp:cNvPr id="0" name=""/>
        <dsp:cNvSpPr/>
      </dsp:nvSpPr>
      <dsp:spPr>
        <a:xfrm>
          <a:off x="5267446" y="1800379"/>
          <a:ext cx="1315120" cy="1315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rgbClr val="716D6E"/>
              </a:solidFill>
              <a:latin typeface="Noto Sans" panose="020B0502040504020204" pitchFamily="34" charset="0"/>
              <a:ea typeface="+mn-ea"/>
              <a:cs typeface="+mn-cs"/>
            </a:rPr>
            <a:t>Renovation Wave</a:t>
          </a:r>
        </a:p>
      </dsp:txBody>
      <dsp:txXfrm>
        <a:off x="5267446" y="1800379"/>
        <a:ext cx="1315120" cy="1315120"/>
      </dsp:txXfrm>
    </dsp:sp>
    <dsp:sp modelId="{45B43F23-3851-0D48-9758-BA2E77CF89A6}">
      <dsp:nvSpPr>
        <dsp:cNvPr id="0" name=""/>
        <dsp:cNvSpPr/>
      </dsp:nvSpPr>
      <dsp:spPr>
        <a:xfrm>
          <a:off x="6583144" y="485258"/>
          <a:ext cx="1315120" cy="1315120"/>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65000" r="-65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25698A-5E2D-3B40-A63F-95980EF96948}">
      <dsp:nvSpPr>
        <dsp:cNvPr id="0" name=""/>
        <dsp:cNvSpPr/>
      </dsp:nvSpPr>
      <dsp:spPr>
        <a:xfrm>
          <a:off x="6583144" y="485258"/>
          <a:ext cx="131" cy="2630241"/>
        </a:xfrm>
        <a:prstGeom prst="line">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A64786-6A9F-E84A-9B1C-AF5C9D427183}">
      <dsp:nvSpPr>
        <dsp:cNvPr id="0" name=""/>
        <dsp:cNvSpPr/>
      </dsp:nvSpPr>
      <dsp:spPr>
        <a:xfrm>
          <a:off x="6583144" y="1800379"/>
          <a:ext cx="1315120" cy="1315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rgbClr val="716D6E"/>
              </a:solidFill>
              <a:latin typeface="Noto Sans" panose="020B0502040504020204" pitchFamily="34" charset="0"/>
              <a:ea typeface="+mn-ea"/>
              <a:cs typeface="+mn-cs"/>
            </a:rPr>
            <a:t>Mitigating Household Energy Poverty – H2020 Call</a:t>
          </a:r>
        </a:p>
      </dsp:txBody>
      <dsp:txXfrm>
        <a:off x="6583144" y="1800379"/>
        <a:ext cx="1315120" cy="1315120"/>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B42A5901-2BB1-48EB-BE0C-695E1FD1D9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29105184-A1A9-48DF-840A-78CF540CC3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8F0C03-911D-4A70-AEF0-F873F27EF8A7}" type="datetimeFigureOut">
              <a:rPr lang="el-GR" smtClean="0"/>
              <a:t>25/1/2024</a:t>
            </a:fld>
            <a:endParaRPr lang="el-GR"/>
          </a:p>
        </p:txBody>
      </p:sp>
      <p:sp>
        <p:nvSpPr>
          <p:cNvPr id="4" name="Θέση υποσέλιδου 3">
            <a:extLst>
              <a:ext uri="{FF2B5EF4-FFF2-40B4-BE49-F238E27FC236}">
                <a16:creationId xmlns:a16="http://schemas.microsoft.com/office/drawing/2014/main" id="{2E5B3C68-329E-411D-8A55-49D8E7D99F2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F95957F-DD0D-44DA-B21A-9580510498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25967C-CDF8-43B9-92CF-5ECB59842881}" type="slidenum">
              <a:rPr lang="el-GR" smtClean="0"/>
              <a:t>‹#›</a:t>
            </a:fld>
            <a:endParaRPr lang="el-GR"/>
          </a:p>
        </p:txBody>
      </p:sp>
    </p:spTree>
    <p:extLst>
      <p:ext uri="{BB962C8B-B14F-4D97-AF65-F5344CB8AC3E}">
        <p14:creationId xmlns:p14="http://schemas.microsoft.com/office/powerpoint/2010/main" val="414504173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BA30F6-E1D8-445F-BC17-4046A349687B}" type="datetimeFigureOut">
              <a:rPr lang="el-GR" smtClean="0"/>
              <a:t>25/1/2024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6CDAA9-02AB-4741-946D-1BFAFF87F783}" type="slidenum">
              <a:rPr lang="el-GR" smtClean="0"/>
              <a:t>‹#›</a:t>
            </a:fld>
            <a:endParaRPr lang="el-GR"/>
          </a:p>
        </p:txBody>
      </p:sp>
    </p:spTree>
    <p:extLst>
      <p:ext uri="{BB962C8B-B14F-4D97-AF65-F5344CB8AC3E}">
        <p14:creationId xmlns:p14="http://schemas.microsoft.com/office/powerpoint/2010/main" val="144938953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96CDAA9-02AB-4741-946D-1BFAFF87F783}" type="slidenum">
              <a:rPr lang="el-GR" smtClean="0"/>
              <a:t>1</a:t>
            </a:fld>
            <a:endParaRPr lang="el-GR"/>
          </a:p>
        </p:txBody>
      </p:sp>
      <p:sp>
        <p:nvSpPr>
          <p:cNvPr id="5" name="Θέση υποσέλιδου 4">
            <a:extLst>
              <a:ext uri="{FF2B5EF4-FFF2-40B4-BE49-F238E27FC236}">
                <a16:creationId xmlns:a16="http://schemas.microsoft.com/office/drawing/2014/main" id="{73898ACD-CBE5-48DC-BFAC-96817AAB711C}"/>
              </a:ext>
            </a:extLst>
          </p:cNvPr>
          <p:cNvSpPr>
            <a:spLocks noGrp="1"/>
          </p:cNvSpPr>
          <p:nvPr>
            <p:ph type="ftr" sz="quarter" idx="4"/>
          </p:nvPr>
        </p:nvSpPr>
        <p:spPr/>
        <p:txBody>
          <a:bodyPr/>
          <a:lstStyle/>
          <a:p>
            <a:endParaRPr lang="el-GR"/>
          </a:p>
        </p:txBody>
      </p:sp>
    </p:spTree>
    <p:extLst>
      <p:ext uri="{BB962C8B-B14F-4D97-AF65-F5344CB8AC3E}">
        <p14:creationId xmlns:p14="http://schemas.microsoft.com/office/powerpoint/2010/main" val="2189798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dirty="0">
                <a:latin typeface="Noto Sans" panose="020B0502040504020204" pitchFamily="34" charset="0"/>
              </a:rPr>
              <a:t>The developed toolkit contains 3 tools and a guidebook of how to incorporate energy poverty into local energy planning. </a:t>
            </a:r>
          </a:p>
          <a:p>
            <a:r>
              <a:rPr lang="en-US" sz="1200" dirty="0">
                <a:latin typeface="Noto Sans" panose="020B0502040504020204" pitchFamily="34" charset="0"/>
              </a:rPr>
              <a:t>POWER TARGET aims at using a data driven approach to identify citizens and households suffering from energy poverty. </a:t>
            </a:r>
          </a:p>
          <a:p>
            <a:r>
              <a:rPr lang="en-US" sz="1200" dirty="0">
                <a:latin typeface="Noto Sans" panose="020B0502040504020204" pitchFamily="34" charset="0"/>
              </a:rPr>
              <a:t>POWER ACT enables those who suffer from the phenomenon to understand their energy usage and proposes to them </a:t>
            </a:r>
            <a:r>
              <a:rPr lang="en-US" sz="1200" dirty="0" err="1">
                <a:latin typeface="Noto Sans" panose="020B0502040504020204" pitchFamily="34" charset="0"/>
              </a:rPr>
              <a:t>behaviour</a:t>
            </a:r>
            <a:r>
              <a:rPr lang="en-US" sz="1200" dirty="0">
                <a:latin typeface="Noto Sans" panose="020B0502040504020204" pitchFamily="34" charset="0"/>
              </a:rPr>
              <a:t> changes and small-scale interventions to enhance their position. </a:t>
            </a:r>
          </a:p>
          <a:p>
            <a:r>
              <a:rPr lang="en-US" sz="1200" dirty="0">
                <a:latin typeface="Noto Sans" panose="020B0502040504020204" pitchFamily="34" charset="0"/>
              </a:rPr>
              <a:t>The POWER FUND tool will enable them to have access to innovative financing schemes and joint energy initiatives to lower their energy usage and expenses as well as fund large scale interventions if necessary. </a:t>
            </a:r>
          </a:p>
          <a:p>
            <a:endParaRPr lang="en-US" sz="1200" dirty="0">
              <a:latin typeface="Noto Sans" panose="020B0502040504020204" pitchFamily="34" charset="0"/>
            </a:endParaRPr>
          </a:p>
          <a:p>
            <a:r>
              <a:rPr lang="en-US" sz="1200" dirty="0">
                <a:latin typeface="Noto Sans" panose="020B0502040504020204" pitchFamily="34" charset="0"/>
              </a:rPr>
              <a:t>How to use the three tools will be explained further in a later stage. </a:t>
            </a:r>
            <a:endParaRPr lang="el-GR" dirty="0"/>
          </a:p>
        </p:txBody>
      </p:sp>
      <p:sp>
        <p:nvSpPr>
          <p:cNvPr id="4" name="Θέση υποσέλιδου 3"/>
          <p:cNvSpPr>
            <a:spLocks noGrp="1"/>
          </p:cNvSpPr>
          <p:nvPr>
            <p:ph type="ftr" sz="quarter" idx="4"/>
          </p:nvPr>
        </p:nvSpPr>
        <p:spPr/>
        <p:txBody>
          <a:bodyPr/>
          <a:lstStyle/>
          <a:p>
            <a:endParaRPr lang="el-GR"/>
          </a:p>
        </p:txBody>
      </p:sp>
      <p:sp>
        <p:nvSpPr>
          <p:cNvPr id="5" name="Θέση αριθμού διαφάνειας 4"/>
          <p:cNvSpPr>
            <a:spLocks noGrp="1"/>
          </p:cNvSpPr>
          <p:nvPr>
            <p:ph type="sldNum" sz="quarter" idx="5"/>
          </p:nvPr>
        </p:nvSpPr>
        <p:spPr/>
        <p:txBody>
          <a:bodyPr/>
          <a:lstStyle/>
          <a:p>
            <a:fld id="{196CDAA9-02AB-4741-946D-1BFAFF87F783}" type="slidenum">
              <a:rPr lang="el-GR" smtClean="0"/>
              <a:t>11</a:t>
            </a:fld>
            <a:endParaRPr lang="el-GR"/>
          </a:p>
        </p:txBody>
      </p:sp>
    </p:spTree>
    <p:extLst>
      <p:ext uri="{BB962C8B-B14F-4D97-AF65-F5344CB8AC3E}">
        <p14:creationId xmlns:p14="http://schemas.microsoft.com/office/powerpoint/2010/main" val="310069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the POWERPOR approach works. </a:t>
            </a:r>
          </a:p>
          <a:p>
            <a:endParaRPr lang="en-US" dirty="0"/>
          </a:p>
          <a:p>
            <a:r>
              <a:rPr lang="en-US" dirty="0"/>
              <a:t>Initially in each pilot country  households and citizens suffering from the phenomenon will be identified, by a certified and trained network of Energy Supporters and Mentors. </a:t>
            </a:r>
          </a:p>
          <a:p>
            <a:r>
              <a:rPr lang="en-US" dirty="0"/>
              <a:t>After the citizens have been identified they will be enabled to lower their energy bills and increase their energy efficiency through suggestions from the POWER ACT tool. </a:t>
            </a:r>
          </a:p>
          <a:p>
            <a:r>
              <a:rPr lang="en-US" dirty="0"/>
              <a:t>Then they will also be able to use innovative financing schemes and joint energy initiatives to further mitigate the phenomenon as well as to fund large scale interventions if needed. </a:t>
            </a:r>
          </a:p>
          <a:p>
            <a:r>
              <a:rPr lang="en-US" dirty="0"/>
              <a:t>At the same time in a community level Local Energy Poverty Alleviation Offices will be established to further assist people as well as to incorporate the phenomenon in the local energy planning. </a:t>
            </a:r>
          </a:p>
          <a:p>
            <a:endParaRPr lang="en-US" dirty="0"/>
          </a:p>
          <a:p>
            <a:r>
              <a:rPr lang="en-US" dirty="0"/>
              <a:t>To this point is should be mentioned that Energy Supporters will be trained to directly engage citizens suffering from energy poverty to assist them in understanding their energy expenses, implement </a:t>
            </a:r>
            <a:r>
              <a:rPr lang="en-US" dirty="0" err="1"/>
              <a:t>behavioural</a:t>
            </a:r>
            <a:r>
              <a:rPr lang="en-US" dirty="0"/>
              <a:t> changes to lower the </a:t>
            </a:r>
            <a:r>
              <a:rPr lang="en-US" dirty="0" err="1"/>
              <a:t>expences</a:t>
            </a:r>
            <a:r>
              <a:rPr lang="en-US" dirty="0"/>
              <a:t> and enhance their energy efficiency and plan interventions which can be funded through innovative financing schemes and joint energy initiatives. </a:t>
            </a:r>
          </a:p>
          <a:p>
            <a:r>
              <a:rPr lang="en-US" dirty="0"/>
              <a:t>Energy mentors focus more on the community side, and they will guide citizens on how to create and operate energy communities or cooperatives and how to incorporate energy poverty alleviation strategies in local energy planning.</a:t>
            </a:r>
          </a:p>
        </p:txBody>
      </p:sp>
      <p:sp>
        <p:nvSpPr>
          <p:cNvPr id="4" name="Footer Placeholder 3"/>
          <p:cNvSpPr>
            <a:spLocks noGrp="1"/>
          </p:cNvSpPr>
          <p:nvPr>
            <p:ph type="ftr" sz="quarter" idx="4"/>
          </p:nvPr>
        </p:nvSpPr>
        <p:spPr/>
        <p:txBody>
          <a:bodyPr/>
          <a:lstStyle/>
          <a:p>
            <a:endParaRPr lang="el-GR"/>
          </a:p>
        </p:txBody>
      </p:sp>
      <p:sp>
        <p:nvSpPr>
          <p:cNvPr id="5" name="Slide Number Placeholder 4"/>
          <p:cNvSpPr>
            <a:spLocks noGrp="1"/>
          </p:cNvSpPr>
          <p:nvPr>
            <p:ph type="sldNum" sz="quarter" idx="5"/>
          </p:nvPr>
        </p:nvSpPr>
        <p:spPr/>
        <p:txBody>
          <a:bodyPr/>
          <a:lstStyle/>
          <a:p>
            <a:fld id="{196CDAA9-02AB-4741-946D-1BFAFF87F783}" type="slidenum">
              <a:rPr lang="el-GR" smtClean="0"/>
              <a:t>12</a:t>
            </a:fld>
            <a:endParaRPr lang="el-GR"/>
          </a:p>
        </p:txBody>
      </p:sp>
    </p:spTree>
    <p:extLst>
      <p:ext uri="{BB962C8B-B14F-4D97-AF65-F5344CB8AC3E}">
        <p14:creationId xmlns:p14="http://schemas.microsoft.com/office/powerpoint/2010/main" val="3668213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POWERPOOR results are ambitious and on the right path to alleviate the phenomenon. </a:t>
            </a:r>
          </a:p>
          <a:p>
            <a:r>
              <a:rPr lang="en-US" dirty="0"/>
              <a:t>In an EU level 1.100 Energy Supporters and Mentors are expected to be trained and certified. </a:t>
            </a:r>
          </a:p>
          <a:p>
            <a:r>
              <a:rPr lang="en-US" dirty="0"/>
              <a:t>At least 15 energy poverty alleviation offices will be set up and running. </a:t>
            </a:r>
          </a:p>
          <a:p>
            <a:r>
              <a:rPr lang="en-US" dirty="0"/>
              <a:t>8 national roadmaps and a European one aiming to alleviate energy poverty through policymaking will be developed. </a:t>
            </a:r>
          </a:p>
          <a:p>
            <a:r>
              <a:rPr lang="en-US" dirty="0"/>
              <a:t>The POWERPOOR Alliance network will be established to support the sustainability of the action and the sustainability of the project’s approach and results after its completion. </a:t>
            </a:r>
            <a:endParaRPr lang="en-GB" dirty="0"/>
          </a:p>
        </p:txBody>
      </p:sp>
      <p:sp>
        <p:nvSpPr>
          <p:cNvPr id="4" name="Footer Placeholder 3"/>
          <p:cNvSpPr>
            <a:spLocks noGrp="1"/>
          </p:cNvSpPr>
          <p:nvPr>
            <p:ph type="ftr" sz="quarter" idx="4"/>
          </p:nvPr>
        </p:nvSpPr>
        <p:spPr/>
        <p:txBody>
          <a:bodyPr/>
          <a:lstStyle/>
          <a:p>
            <a:endParaRPr lang="el-GR"/>
          </a:p>
        </p:txBody>
      </p:sp>
      <p:sp>
        <p:nvSpPr>
          <p:cNvPr id="5" name="Slide Number Placeholder 4"/>
          <p:cNvSpPr>
            <a:spLocks noGrp="1"/>
          </p:cNvSpPr>
          <p:nvPr>
            <p:ph type="sldNum" sz="quarter" idx="5"/>
          </p:nvPr>
        </p:nvSpPr>
        <p:spPr/>
        <p:txBody>
          <a:bodyPr/>
          <a:lstStyle/>
          <a:p>
            <a:fld id="{196CDAA9-02AB-4741-946D-1BFAFF87F783}" type="slidenum">
              <a:rPr lang="el-GR" smtClean="0"/>
              <a:t>18</a:t>
            </a:fld>
            <a:endParaRPr lang="el-GR"/>
          </a:p>
        </p:txBody>
      </p:sp>
    </p:spTree>
    <p:extLst>
      <p:ext uri="{BB962C8B-B14F-4D97-AF65-F5344CB8AC3E}">
        <p14:creationId xmlns:p14="http://schemas.microsoft.com/office/powerpoint/2010/main" val="2878977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96CDAA9-02AB-4741-946D-1BFAFF87F783}" type="slidenum">
              <a:rPr lang="el-GR" smtClean="0"/>
              <a:t>19</a:t>
            </a:fld>
            <a:endParaRPr lang="el-GR"/>
          </a:p>
        </p:txBody>
      </p:sp>
      <p:sp>
        <p:nvSpPr>
          <p:cNvPr id="5" name="Θέση υποσέλιδου 4">
            <a:extLst>
              <a:ext uri="{FF2B5EF4-FFF2-40B4-BE49-F238E27FC236}">
                <a16:creationId xmlns:a16="http://schemas.microsoft.com/office/drawing/2014/main" id="{103973E8-E3BF-439F-8678-D2008BFEC4AB}"/>
              </a:ext>
            </a:extLst>
          </p:cNvPr>
          <p:cNvSpPr>
            <a:spLocks noGrp="1"/>
          </p:cNvSpPr>
          <p:nvPr>
            <p:ph type="ftr" sz="quarter" idx="4"/>
          </p:nvPr>
        </p:nvSpPr>
        <p:spPr/>
        <p:txBody>
          <a:bodyPr/>
          <a:lstStyle/>
          <a:p>
            <a:endParaRPr lang="el-GR"/>
          </a:p>
        </p:txBody>
      </p:sp>
    </p:spTree>
    <p:extLst>
      <p:ext uri="{BB962C8B-B14F-4D97-AF65-F5344CB8AC3E}">
        <p14:creationId xmlns:p14="http://schemas.microsoft.com/office/powerpoint/2010/main" val="2184866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dirty="0">
                <a:solidFill>
                  <a:srgbClr val="7FC554"/>
                </a:solidFill>
                <a:latin typeface="Noto Sans"/>
              </a:rPr>
              <a:t>Living in inadequately heated or cooled households negatively impacts human health and well-being. In addition, individuals who are unable to meet their basic energy needs are prevented from fully participating in society.</a:t>
            </a:r>
            <a:endParaRPr lang="en-GB" sz="1200" b="1" i="1" dirty="0">
              <a:solidFill>
                <a:srgbClr val="7FC554"/>
              </a:solidFill>
              <a:latin typeface="Noto Sans"/>
              <a:cs typeface="Calibri"/>
            </a:endParaRPr>
          </a:p>
          <a:p>
            <a:endParaRPr lang="en-US" dirty="0"/>
          </a:p>
        </p:txBody>
      </p:sp>
      <p:sp>
        <p:nvSpPr>
          <p:cNvPr id="4" name="Footer Placeholder 3"/>
          <p:cNvSpPr>
            <a:spLocks noGrp="1"/>
          </p:cNvSpPr>
          <p:nvPr>
            <p:ph type="ftr" sz="quarter" idx="4"/>
          </p:nvPr>
        </p:nvSpPr>
        <p:spPr/>
        <p:txBody>
          <a:bodyPr/>
          <a:lstStyle/>
          <a:p>
            <a:endParaRPr lang="el-GR"/>
          </a:p>
        </p:txBody>
      </p:sp>
      <p:sp>
        <p:nvSpPr>
          <p:cNvPr id="5" name="Slide Number Placeholder 4"/>
          <p:cNvSpPr>
            <a:spLocks noGrp="1"/>
          </p:cNvSpPr>
          <p:nvPr>
            <p:ph type="sldNum" sz="quarter" idx="5"/>
          </p:nvPr>
        </p:nvSpPr>
        <p:spPr/>
        <p:txBody>
          <a:bodyPr/>
          <a:lstStyle/>
          <a:p>
            <a:fld id="{196CDAA9-02AB-4741-946D-1BFAFF87F783}" type="slidenum">
              <a:rPr lang="el-GR" smtClean="0"/>
              <a:t>2</a:t>
            </a:fld>
            <a:endParaRPr lang="el-GR"/>
          </a:p>
        </p:txBody>
      </p:sp>
    </p:spTree>
    <p:extLst>
      <p:ext uri="{BB962C8B-B14F-4D97-AF65-F5344CB8AC3E}">
        <p14:creationId xmlns:p14="http://schemas.microsoft.com/office/powerpoint/2010/main" val="3849509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Tx/>
              <a:buChar char="-"/>
              <a:defRPr/>
            </a:pPr>
            <a:r>
              <a:rPr lang="en-GB" noProof="0"/>
              <a:t>This video </a:t>
            </a:r>
            <a:r>
              <a:rPr lang="en-GB"/>
              <a:t>explains the</a:t>
            </a:r>
            <a:r>
              <a:rPr lang="en-GB" noProof="0"/>
              <a:t> concept of </a:t>
            </a:r>
            <a:r>
              <a:rPr lang="en-GB"/>
              <a:t>energy</a:t>
            </a:r>
            <a:r>
              <a:rPr lang="en-GB" noProof="0"/>
              <a:t> </a:t>
            </a:r>
            <a:r>
              <a:rPr lang="en-GB"/>
              <a:t>poverty, its causes</a:t>
            </a:r>
            <a:r>
              <a:rPr lang="en-GB" noProof="0"/>
              <a:t> </a:t>
            </a:r>
            <a:r>
              <a:rPr lang="en-GB"/>
              <a:t>and</a:t>
            </a:r>
            <a:r>
              <a:rPr lang="en-GB" noProof="0"/>
              <a:t> </a:t>
            </a:r>
            <a:r>
              <a:rPr lang="en-GB"/>
              <a:t>how they can be addressed in </a:t>
            </a:r>
            <a:r>
              <a:rPr lang="en-GB" noProof="0"/>
              <a:t>Europe.</a:t>
            </a:r>
            <a:r>
              <a:rPr lang="en-GB"/>
              <a:t> </a:t>
            </a:r>
            <a:endParaRPr lang="en-GB" noProof="0"/>
          </a:p>
          <a:p>
            <a:pPr marL="171450" indent="-171450">
              <a:buFontTx/>
              <a:buChar char="-"/>
            </a:pPr>
            <a:endParaRPr lang="en-GB"/>
          </a:p>
        </p:txBody>
      </p:sp>
      <p:sp>
        <p:nvSpPr>
          <p:cNvPr id="4" name="Θέση υποσέλιδου 3"/>
          <p:cNvSpPr>
            <a:spLocks noGrp="1"/>
          </p:cNvSpPr>
          <p:nvPr>
            <p:ph type="ftr" sz="quarter" idx="4"/>
          </p:nvPr>
        </p:nvSpPr>
        <p:spPr/>
        <p:txBody>
          <a:bodyPr/>
          <a:lstStyle/>
          <a:p>
            <a:endParaRPr lang="el-GR"/>
          </a:p>
        </p:txBody>
      </p:sp>
      <p:sp>
        <p:nvSpPr>
          <p:cNvPr id="5" name="Θέση αριθμού διαφάνειας 4"/>
          <p:cNvSpPr>
            <a:spLocks noGrp="1"/>
          </p:cNvSpPr>
          <p:nvPr>
            <p:ph type="sldNum" sz="quarter" idx="5"/>
          </p:nvPr>
        </p:nvSpPr>
        <p:spPr/>
        <p:txBody>
          <a:bodyPr/>
          <a:lstStyle/>
          <a:p>
            <a:fld id="{196CDAA9-02AB-4741-946D-1BFAFF87F783}" type="slidenum">
              <a:rPr lang="el-GR" smtClean="0"/>
              <a:t>3</a:t>
            </a:fld>
            <a:endParaRPr lang="el-GR"/>
          </a:p>
        </p:txBody>
      </p:sp>
    </p:spTree>
    <p:extLst>
      <p:ext uri="{BB962C8B-B14F-4D97-AF65-F5344CB8AC3E}">
        <p14:creationId xmlns:p14="http://schemas.microsoft.com/office/powerpoint/2010/main" val="3100411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l-GR"/>
          </a:p>
        </p:txBody>
      </p:sp>
      <p:sp>
        <p:nvSpPr>
          <p:cNvPr id="5" name="Slide Number Placeholder 4"/>
          <p:cNvSpPr>
            <a:spLocks noGrp="1"/>
          </p:cNvSpPr>
          <p:nvPr>
            <p:ph type="sldNum" sz="quarter" idx="5"/>
          </p:nvPr>
        </p:nvSpPr>
        <p:spPr/>
        <p:txBody>
          <a:bodyPr/>
          <a:lstStyle/>
          <a:p>
            <a:fld id="{196CDAA9-02AB-4741-946D-1BFAFF87F783}" type="slidenum">
              <a:rPr lang="el-GR" smtClean="0"/>
              <a:t>4</a:t>
            </a:fld>
            <a:endParaRPr lang="el-GR"/>
          </a:p>
        </p:txBody>
      </p:sp>
    </p:spTree>
    <p:extLst>
      <p:ext uri="{BB962C8B-B14F-4D97-AF65-F5344CB8AC3E}">
        <p14:creationId xmlns:p14="http://schemas.microsoft.com/office/powerpoint/2010/main" val="2878977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l-GR"/>
          </a:p>
        </p:txBody>
      </p:sp>
      <p:sp>
        <p:nvSpPr>
          <p:cNvPr id="5" name="Slide Number Placeholder 4"/>
          <p:cNvSpPr>
            <a:spLocks noGrp="1"/>
          </p:cNvSpPr>
          <p:nvPr>
            <p:ph type="sldNum" sz="quarter" idx="5"/>
          </p:nvPr>
        </p:nvSpPr>
        <p:spPr/>
        <p:txBody>
          <a:bodyPr/>
          <a:lstStyle/>
          <a:p>
            <a:fld id="{196CDAA9-02AB-4741-946D-1BFAFF87F783}" type="slidenum">
              <a:rPr lang="el-GR" smtClean="0"/>
              <a:t>5</a:t>
            </a:fld>
            <a:endParaRPr lang="el-GR"/>
          </a:p>
        </p:txBody>
      </p:sp>
    </p:spTree>
    <p:extLst>
      <p:ext uri="{BB962C8B-B14F-4D97-AF65-F5344CB8AC3E}">
        <p14:creationId xmlns:p14="http://schemas.microsoft.com/office/powerpoint/2010/main" val="204815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l-GR"/>
          </a:p>
        </p:txBody>
      </p:sp>
      <p:sp>
        <p:nvSpPr>
          <p:cNvPr id="5" name="Slide Number Placeholder 4"/>
          <p:cNvSpPr>
            <a:spLocks noGrp="1"/>
          </p:cNvSpPr>
          <p:nvPr>
            <p:ph type="sldNum" sz="quarter" idx="5"/>
          </p:nvPr>
        </p:nvSpPr>
        <p:spPr/>
        <p:txBody>
          <a:bodyPr/>
          <a:lstStyle/>
          <a:p>
            <a:fld id="{196CDAA9-02AB-4741-946D-1BFAFF87F783}" type="slidenum">
              <a:rPr lang="el-GR" smtClean="0"/>
              <a:t>6</a:t>
            </a:fld>
            <a:endParaRPr lang="el-GR"/>
          </a:p>
        </p:txBody>
      </p:sp>
    </p:spTree>
    <p:extLst>
      <p:ext uri="{BB962C8B-B14F-4D97-AF65-F5344CB8AC3E}">
        <p14:creationId xmlns:p14="http://schemas.microsoft.com/office/powerpoint/2010/main" val="638702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Article 2(49): ‘energy poverty’ means a household’s lack of access to essential energy services that underpin a decent standard of living and health, including adequate warmth, cooling, lighting, and energy to power appliances, in the relevant national context, existing social policy and other relevant policies.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468000" indent="-457200">
              <a:lnSpc>
                <a:spcPct val="100000"/>
              </a:lnSpc>
              <a:spcBef>
                <a:spcPts val="1200"/>
              </a:spcBef>
              <a:spcAft>
                <a:spcPts val="1200"/>
              </a:spcAft>
              <a:buFont typeface="Arial" panose="020B0604020202020204" pitchFamily="34" charset="0"/>
              <a:buChar char="•"/>
              <a:tabLst>
                <a:tab pos="265113" algn="l"/>
              </a:tabLst>
            </a:pPr>
            <a:r>
              <a:rPr lang="en-GB" sz="1200" dirty="0">
                <a:latin typeface="+mn-lt"/>
              </a:rPr>
              <a:t>Obligation to assess </a:t>
            </a:r>
            <a:r>
              <a:rPr lang="en-US" sz="1200" dirty="0"/>
              <a:t>number of households in energy poverty, and must establish and publish the criteria underpinning this assessment. (Art 29) </a:t>
            </a:r>
          </a:p>
          <a:p>
            <a:pPr marL="468000" indent="-457200">
              <a:lnSpc>
                <a:spcPct val="100000"/>
              </a:lnSpc>
              <a:spcBef>
                <a:spcPts val="1200"/>
              </a:spcBef>
              <a:spcAft>
                <a:spcPts val="1200"/>
              </a:spcAft>
              <a:buFont typeface="Arial" panose="020B0604020202020204" pitchFamily="34" charset="0"/>
              <a:buChar char="•"/>
              <a:tabLst>
                <a:tab pos="265113" algn="l"/>
              </a:tabLst>
            </a:pPr>
            <a:r>
              <a:rPr lang="en-US" sz="1200" dirty="0"/>
              <a:t>There is no standard definition of energy poverty - Member States need to develop their own criteria according to their national context.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Footer Placeholder 3"/>
          <p:cNvSpPr>
            <a:spLocks noGrp="1"/>
          </p:cNvSpPr>
          <p:nvPr>
            <p:ph type="ftr" sz="quarter" idx="4"/>
          </p:nvPr>
        </p:nvSpPr>
        <p:spPr/>
        <p:txBody>
          <a:bodyPr/>
          <a:lstStyle/>
          <a:p>
            <a:endParaRPr lang="el-GR"/>
          </a:p>
        </p:txBody>
      </p:sp>
      <p:sp>
        <p:nvSpPr>
          <p:cNvPr id="5" name="Slide Number Placeholder 4"/>
          <p:cNvSpPr>
            <a:spLocks noGrp="1"/>
          </p:cNvSpPr>
          <p:nvPr>
            <p:ph type="sldNum" sz="quarter" idx="5"/>
          </p:nvPr>
        </p:nvSpPr>
        <p:spPr/>
        <p:txBody>
          <a:bodyPr/>
          <a:lstStyle/>
          <a:p>
            <a:fld id="{196CDAA9-02AB-4741-946D-1BFAFF87F783}" type="slidenum">
              <a:rPr lang="el-GR" smtClean="0"/>
              <a:t>7</a:t>
            </a:fld>
            <a:endParaRPr lang="el-GR"/>
          </a:p>
        </p:txBody>
      </p:sp>
    </p:spTree>
    <p:extLst>
      <p:ext uri="{BB962C8B-B14F-4D97-AF65-F5344CB8AC3E}">
        <p14:creationId xmlns:p14="http://schemas.microsoft.com/office/powerpoint/2010/main" val="1819649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l-GR"/>
          </a:p>
        </p:txBody>
      </p:sp>
      <p:sp>
        <p:nvSpPr>
          <p:cNvPr id="5" name="Slide Number Placeholder 4"/>
          <p:cNvSpPr>
            <a:spLocks noGrp="1"/>
          </p:cNvSpPr>
          <p:nvPr>
            <p:ph type="sldNum" sz="quarter" idx="5"/>
          </p:nvPr>
        </p:nvSpPr>
        <p:spPr/>
        <p:txBody>
          <a:bodyPr/>
          <a:lstStyle/>
          <a:p>
            <a:fld id="{196CDAA9-02AB-4741-946D-1BFAFF87F783}" type="slidenum">
              <a:rPr lang="el-GR" smtClean="0"/>
              <a:t>8</a:t>
            </a:fld>
            <a:endParaRPr lang="el-GR"/>
          </a:p>
        </p:txBody>
      </p:sp>
    </p:spTree>
    <p:extLst>
      <p:ext uri="{BB962C8B-B14F-4D97-AF65-F5344CB8AC3E}">
        <p14:creationId xmlns:p14="http://schemas.microsoft.com/office/powerpoint/2010/main" val="4194712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υποσέλιδου 3"/>
          <p:cNvSpPr>
            <a:spLocks noGrp="1"/>
          </p:cNvSpPr>
          <p:nvPr>
            <p:ph type="ftr" sz="quarter" idx="4"/>
          </p:nvPr>
        </p:nvSpPr>
        <p:spPr/>
        <p:txBody>
          <a:bodyPr/>
          <a:lstStyle/>
          <a:p>
            <a:endParaRPr lang="el-GR" dirty="0"/>
          </a:p>
        </p:txBody>
      </p:sp>
      <p:sp>
        <p:nvSpPr>
          <p:cNvPr id="5" name="Θέση αριθμού διαφάνειας 4"/>
          <p:cNvSpPr>
            <a:spLocks noGrp="1"/>
          </p:cNvSpPr>
          <p:nvPr>
            <p:ph type="sldNum" sz="quarter" idx="5"/>
          </p:nvPr>
        </p:nvSpPr>
        <p:spPr/>
        <p:txBody>
          <a:bodyPr/>
          <a:lstStyle/>
          <a:p>
            <a:fld id="{196CDAA9-02AB-4741-946D-1BFAFF87F783}" type="slidenum">
              <a:rPr lang="el-GR" smtClean="0"/>
              <a:t>9</a:t>
            </a:fld>
            <a:endParaRPr lang="el-GR" dirty="0"/>
          </a:p>
        </p:txBody>
      </p:sp>
    </p:spTree>
    <p:extLst>
      <p:ext uri="{BB962C8B-B14F-4D97-AF65-F5344CB8AC3E}">
        <p14:creationId xmlns:p14="http://schemas.microsoft.com/office/powerpoint/2010/main" val="791777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110311B7-510A-412F-885F-FA99E667F014}" type="datetime1">
              <a:rPr lang="el-GR" smtClean="0"/>
              <a:t>25/1/2024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E5C2F71-1003-40E3-ABFD-52E9A3F12075}" type="slidenum">
              <a:rPr lang="el-GR" smtClean="0"/>
              <a:t>‹#›</a:t>
            </a:fld>
            <a:endParaRPr lang="el-GR"/>
          </a:p>
        </p:txBody>
      </p:sp>
    </p:spTree>
    <p:extLst>
      <p:ext uri="{BB962C8B-B14F-4D97-AF65-F5344CB8AC3E}">
        <p14:creationId xmlns:p14="http://schemas.microsoft.com/office/powerpoint/2010/main" val="2838221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D8765042-F696-44F2-A280-89B4931FD7DD}" type="datetime1">
              <a:rPr lang="el-GR" smtClean="0"/>
              <a:t>25/1/2024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E5C2F71-1003-40E3-ABFD-52E9A3F12075}" type="slidenum">
              <a:rPr lang="el-GR" smtClean="0"/>
              <a:t>‹#›</a:t>
            </a:fld>
            <a:endParaRPr lang="el-GR"/>
          </a:p>
        </p:txBody>
      </p:sp>
    </p:spTree>
    <p:extLst>
      <p:ext uri="{BB962C8B-B14F-4D97-AF65-F5344CB8AC3E}">
        <p14:creationId xmlns:p14="http://schemas.microsoft.com/office/powerpoint/2010/main" val="1628349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BE15F31D-00E5-4B81-B2FD-4AE25DC38A4A}" type="datetime1">
              <a:rPr lang="el-GR" smtClean="0"/>
              <a:t>25/1/2024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E5C2F71-1003-40E3-ABFD-52E9A3F12075}" type="slidenum">
              <a:rPr lang="el-GR" smtClean="0"/>
              <a:t>‹#›</a:t>
            </a:fld>
            <a:endParaRPr lang="el-GR"/>
          </a:p>
        </p:txBody>
      </p:sp>
    </p:spTree>
    <p:extLst>
      <p:ext uri="{BB962C8B-B14F-4D97-AF65-F5344CB8AC3E}">
        <p14:creationId xmlns:p14="http://schemas.microsoft.com/office/powerpoint/2010/main" val="1027097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457200" y="731837"/>
            <a:ext cx="8229600" cy="1143000"/>
          </a:xfrm>
        </p:spPr>
        <p:txBody>
          <a:bodyPr/>
          <a:lstStyle>
            <a:lvl1pPr>
              <a:defRPr>
                <a:latin typeface="Segoe UI" panose="020B0502040204020203" pitchFamily="34" charset="0"/>
                <a:cs typeface="Segoe UI" panose="020B0502040204020203" pitchFamily="34" charset="0"/>
              </a:defRPr>
            </a:lvl1pPr>
          </a:lstStyle>
          <a:p>
            <a:r>
              <a:rPr lang="en-GB" noProof="0"/>
              <a:t>Title</a:t>
            </a:r>
          </a:p>
        </p:txBody>
      </p:sp>
      <p:pic>
        <p:nvPicPr>
          <p:cNvPr id="7" name="Εικόνα 4">
            <a:extLst>
              <a:ext uri="{FF2B5EF4-FFF2-40B4-BE49-F238E27FC236}">
                <a16:creationId xmlns:a16="http://schemas.microsoft.com/office/drawing/2014/main" id="{7179A2DD-AEAA-3D49-87C7-D30A10A755B0}"/>
              </a:ext>
            </a:extLst>
          </p:cNvPr>
          <p:cNvPicPr>
            <a:picLocks noChangeAspect="1"/>
          </p:cNvPicPr>
          <p:nvPr userDrawn="1"/>
        </p:nvPicPr>
        <p:blipFill rotWithShape="1">
          <a:blip r:embed="rId2"/>
          <a:srcRect r="66483" b="5619"/>
          <a:stretch/>
        </p:blipFill>
        <p:spPr>
          <a:xfrm>
            <a:off x="6755013" y="222768"/>
            <a:ext cx="1957323" cy="405617"/>
          </a:xfrm>
          <a:prstGeom prst="rect">
            <a:avLst/>
          </a:prstGeom>
        </p:spPr>
      </p:pic>
      <p:pic>
        <p:nvPicPr>
          <p:cNvPr id="8" name="Εικόνα 3">
            <a:extLst>
              <a:ext uri="{FF2B5EF4-FFF2-40B4-BE49-F238E27FC236}">
                <a16:creationId xmlns:a16="http://schemas.microsoft.com/office/drawing/2014/main" id="{92A70307-2848-8D4A-A95A-5714DC750E02}"/>
              </a:ext>
            </a:extLst>
          </p:cNvPr>
          <p:cNvPicPr>
            <a:picLocks noChangeAspect="1"/>
          </p:cNvPicPr>
          <p:nvPr userDrawn="1"/>
        </p:nvPicPr>
        <p:blipFill>
          <a:blip r:embed="rId3"/>
          <a:stretch>
            <a:fillRect/>
          </a:stretch>
        </p:blipFill>
        <p:spPr>
          <a:xfrm>
            <a:off x="0" y="198617"/>
            <a:ext cx="5711952" cy="429768"/>
          </a:xfrm>
          <a:prstGeom prst="rect">
            <a:avLst/>
          </a:prstGeom>
        </p:spPr>
      </p:pic>
      <p:sp>
        <p:nvSpPr>
          <p:cNvPr id="9" name="Θέση περιεχομένου 2">
            <a:extLst>
              <a:ext uri="{FF2B5EF4-FFF2-40B4-BE49-F238E27FC236}">
                <a16:creationId xmlns:a16="http://schemas.microsoft.com/office/drawing/2014/main" id="{F1613819-676C-1949-B594-F261035D23CB}"/>
              </a:ext>
            </a:extLst>
          </p:cNvPr>
          <p:cNvSpPr>
            <a:spLocks noGrp="1"/>
          </p:cNvSpPr>
          <p:nvPr>
            <p:ph idx="13"/>
          </p:nvPr>
        </p:nvSpPr>
        <p:spPr>
          <a:xfrm>
            <a:off x="457200" y="2169010"/>
            <a:ext cx="8255136" cy="3637919"/>
          </a:xfrm>
          <a:noFill/>
        </p:spPr>
        <p:txBody>
          <a:bodyPr wrap="square" rtlCol="0">
            <a:spAutoFit/>
          </a:bodyPr>
          <a:lstStyle/>
          <a:p>
            <a:pPr>
              <a:buBlip>
                <a:blip r:embed="rId4"/>
              </a:buBlip>
            </a:pPr>
            <a:r>
              <a:rPr lang="en-GB" sz="2400">
                <a:latin typeface="Segoe UI Semilight" pitchFamily="34" charset="0"/>
                <a:cs typeface="Segoe UI Semilight" pitchFamily="34" charset="0"/>
              </a:rPr>
              <a:t> Module goals </a:t>
            </a:r>
          </a:p>
          <a:p>
            <a:pPr>
              <a:buBlip>
                <a:blip r:embed="rId4"/>
              </a:buBlip>
            </a:pPr>
            <a:r>
              <a:rPr lang="en-GB" sz="2400">
                <a:latin typeface="Segoe UI Semilight" pitchFamily="34" charset="0"/>
                <a:cs typeface="Segoe UI Semilight" pitchFamily="34" charset="0"/>
              </a:rPr>
              <a:t> Module content</a:t>
            </a:r>
          </a:p>
          <a:p>
            <a:pPr lvl="1">
              <a:buBlip>
                <a:blip r:embed="rId4"/>
              </a:buBlip>
            </a:pPr>
            <a:r>
              <a:rPr lang="en-GB" sz="2000">
                <a:latin typeface="Segoe UI Semilight" pitchFamily="34" charset="0"/>
                <a:cs typeface="Segoe UI Semilight" pitchFamily="34" charset="0"/>
              </a:rPr>
              <a:t>PART I</a:t>
            </a:r>
          </a:p>
          <a:p>
            <a:pPr lvl="1">
              <a:buBlip>
                <a:blip r:embed="rId4"/>
              </a:buBlip>
            </a:pPr>
            <a:r>
              <a:rPr lang="en-GB" sz="2000">
                <a:latin typeface="Segoe UI Semilight" pitchFamily="34" charset="0"/>
                <a:cs typeface="Segoe UI Semilight" pitchFamily="34" charset="0"/>
              </a:rPr>
              <a:t>PART II</a:t>
            </a:r>
          </a:p>
          <a:p>
            <a:pPr lvl="1">
              <a:buBlip>
                <a:blip r:embed="rId4"/>
              </a:buBlip>
            </a:pPr>
            <a:r>
              <a:rPr lang="en-GB" sz="2000">
                <a:latin typeface="Segoe UI Semilight" pitchFamily="34" charset="0"/>
                <a:cs typeface="Segoe UI Semilight" pitchFamily="34" charset="0"/>
              </a:rPr>
              <a:t>PART III</a:t>
            </a:r>
          </a:p>
          <a:p>
            <a:pPr lvl="1">
              <a:buBlip>
                <a:blip r:embed="rId4"/>
              </a:buBlip>
            </a:pPr>
            <a:r>
              <a:rPr lang="en-GB" sz="2000">
                <a:latin typeface="Segoe UI Semilight" pitchFamily="34" charset="0"/>
                <a:cs typeface="Segoe UI Semilight" pitchFamily="34" charset="0"/>
              </a:rPr>
              <a:t>…</a:t>
            </a:r>
          </a:p>
          <a:p>
            <a:pPr>
              <a:buBlip>
                <a:blip r:embed="rId4"/>
              </a:buBlip>
            </a:pPr>
            <a:r>
              <a:rPr lang="en-GB" sz="2400">
                <a:latin typeface="Segoe UI Semilight" pitchFamily="34" charset="0"/>
                <a:cs typeface="Segoe UI Semilight" pitchFamily="34" charset="0"/>
              </a:rPr>
              <a:t> Module summary </a:t>
            </a:r>
          </a:p>
          <a:p>
            <a:pPr lvl="1">
              <a:buBlip>
                <a:blip r:embed="rId4"/>
              </a:buBlip>
            </a:pPr>
            <a:r>
              <a:rPr lang="en-GB" sz="2000">
                <a:latin typeface="Segoe UI Semilight" pitchFamily="34" charset="0"/>
                <a:cs typeface="Segoe UI Semilight" pitchFamily="34" charset="0"/>
              </a:rPr>
              <a:t>Key takeaways</a:t>
            </a:r>
          </a:p>
          <a:p>
            <a:pPr lvl="1">
              <a:buBlip>
                <a:blip r:embed="rId4"/>
              </a:buBlip>
            </a:pPr>
            <a:r>
              <a:rPr lang="en-GB" sz="2000">
                <a:latin typeface="Segoe UI Semilight" pitchFamily="34" charset="0"/>
                <a:cs typeface="Segoe UI Semilight" pitchFamily="34" charset="0"/>
              </a:rPr>
              <a:t>Further reading</a:t>
            </a:r>
            <a:endParaRPr lang="el-GR" sz="2400">
              <a:latin typeface="Segoe UI Semilight" pitchFamily="34" charset="0"/>
              <a:cs typeface="Segoe UI Semilight" pitchFamily="34" charset="0"/>
            </a:endParaRPr>
          </a:p>
        </p:txBody>
      </p:sp>
    </p:spTree>
    <p:extLst>
      <p:ext uri="{BB962C8B-B14F-4D97-AF65-F5344CB8AC3E}">
        <p14:creationId xmlns:p14="http://schemas.microsoft.com/office/powerpoint/2010/main" val="3442276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23DCDD48-0B05-4C64-97EE-4CE1D128C52F}" type="datetime1">
              <a:rPr lang="el-GR" smtClean="0"/>
              <a:t>25/1/2024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E5C2F71-1003-40E3-ABFD-52E9A3F12075}" type="slidenum">
              <a:rPr lang="el-GR" smtClean="0"/>
              <a:t>‹#›</a:t>
            </a:fld>
            <a:endParaRPr lang="el-GR"/>
          </a:p>
        </p:txBody>
      </p:sp>
    </p:spTree>
    <p:extLst>
      <p:ext uri="{BB962C8B-B14F-4D97-AF65-F5344CB8AC3E}">
        <p14:creationId xmlns:p14="http://schemas.microsoft.com/office/powerpoint/2010/main" val="3949563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DA5B4417-AB51-43DE-BE4F-DDE1D1ED66C1}" type="datetime1">
              <a:rPr lang="el-GR" smtClean="0"/>
              <a:t>25/1/2024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E5C2F71-1003-40E3-ABFD-52E9A3F12075}" type="slidenum">
              <a:rPr lang="el-GR" smtClean="0"/>
              <a:t>‹#›</a:t>
            </a:fld>
            <a:endParaRPr lang="el-GR"/>
          </a:p>
        </p:txBody>
      </p:sp>
    </p:spTree>
    <p:extLst>
      <p:ext uri="{BB962C8B-B14F-4D97-AF65-F5344CB8AC3E}">
        <p14:creationId xmlns:p14="http://schemas.microsoft.com/office/powerpoint/2010/main" val="3697726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026A71DB-43C5-4059-9538-D0B8D5F50E97}" type="datetime1">
              <a:rPr lang="el-GR" smtClean="0"/>
              <a:t>25/1/2024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E5C2F71-1003-40E3-ABFD-52E9A3F12075}" type="slidenum">
              <a:rPr lang="el-GR" smtClean="0"/>
              <a:t>‹#›</a:t>
            </a:fld>
            <a:endParaRPr lang="el-GR"/>
          </a:p>
        </p:txBody>
      </p:sp>
    </p:spTree>
    <p:extLst>
      <p:ext uri="{BB962C8B-B14F-4D97-AF65-F5344CB8AC3E}">
        <p14:creationId xmlns:p14="http://schemas.microsoft.com/office/powerpoint/2010/main" val="2815975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CA37A30E-2C72-4D86-9E42-ACBBDA0238BB}" type="datetime1">
              <a:rPr lang="el-GR" smtClean="0"/>
              <a:t>25/1/2024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EE5C2F71-1003-40E3-ABFD-52E9A3F12075}" type="slidenum">
              <a:rPr lang="el-GR" smtClean="0"/>
              <a:t>‹#›</a:t>
            </a:fld>
            <a:endParaRPr lang="el-GR"/>
          </a:p>
        </p:txBody>
      </p:sp>
    </p:spTree>
    <p:extLst>
      <p:ext uri="{BB962C8B-B14F-4D97-AF65-F5344CB8AC3E}">
        <p14:creationId xmlns:p14="http://schemas.microsoft.com/office/powerpoint/2010/main" val="3446823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D449A384-FCC2-432F-B989-723FA448A9EA}" type="datetime1">
              <a:rPr lang="el-GR" smtClean="0"/>
              <a:t>25/1/2024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EE5C2F71-1003-40E3-ABFD-52E9A3F12075}" type="slidenum">
              <a:rPr lang="el-GR" smtClean="0"/>
              <a:t>‹#›</a:t>
            </a:fld>
            <a:endParaRPr lang="el-GR"/>
          </a:p>
        </p:txBody>
      </p:sp>
    </p:spTree>
    <p:extLst>
      <p:ext uri="{BB962C8B-B14F-4D97-AF65-F5344CB8AC3E}">
        <p14:creationId xmlns:p14="http://schemas.microsoft.com/office/powerpoint/2010/main" val="120156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8753130C-178E-4FF0-8B20-D3D98B52F763}" type="datetime1">
              <a:rPr lang="el-GR" smtClean="0"/>
              <a:t>25/1/2024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EE5C2F71-1003-40E3-ABFD-52E9A3F12075}" type="slidenum">
              <a:rPr lang="el-GR" smtClean="0"/>
              <a:t>‹#›</a:t>
            </a:fld>
            <a:endParaRPr lang="el-GR"/>
          </a:p>
        </p:txBody>
      </p:sp>
    </p:spTree>
    <p:extLst>
      <p:ext uri="{BB962C8B-B14F-4D97-AF65-F5344CB8AC3E}">
        <p14:creationId xmlns:p14="http://schemas.microsoft.com/office/powerpoint/2010/main" val="383444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5F358DE9-EA6C-4A8F-8C13-3A49E89F182A}" type="datetime1">
              <a:rPr lang="el-GR" smtClean="0"/>
              <a:t>25/1/2024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E5C2F71-1003-40E3-ABFD-52E9A3F12075}" type="slidenum">
              <a:rPr lang="el-GR" smtClean="0"/>
              <a:t>‹#›</a:t>
            </a:fld>
            <a:endParaRPr lang="el-GR"/>
          </a:p>
        </p:txBody>
      </p:sp>
    </p:spTree>
    <p:extLst>
      <p:ext uri="{BB962C8B-B14F-4D97-AF65-F5344CB8AC3E}">
        <p14:creationId xmlns:p14="http://schemas.microsoft.com/office/powerpoint/2010/main" val="2712732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μια εικόνα</a:t>
            </a: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27887EE2-6CDE-4376-BF8C-0FB747309D21}" type="datetime1">
              <a:rPr lang="el-GR" smtClean="0"/>
              <a:t>25/1/2024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E5C2F71-1003-40E3-ABFD-52E9A3F12075}" type="slidenum">
              <a:rPr lang="el-GR" smtClean="0"/>
              <a:t>‹#›</a:t>
            </a:fld>
            <a:endParaRPr lang="el-GR"/>
          </a:p>
        </p:txBody>
      </p:sp>
    </p:spTree>
    <p:extLst>
      <p:ext uri="{BB962C8B-B14F-4D97-AF65-F5344CB8AC3E}">
        <p14:creationId xmlns:p14="http://schemas.microsoft.com/office/powerpoint/2010/main" val="284962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7F2A3F-79DF-40F6-AD14-95D6FF95817B}" type="datetime1">
              <a:rPr lang="el-GR" smtClean="0"/>
              <a:t>25/1/2024</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5C2F71-1003-40E3-ABFD-52E9A3F12075}" type="slidenum">
              <a:rPr lang="el-GR" smtClean="0"/>
              <a:t>‹#›</a:t>
            </a:fld>
            <a:endParaRPr lang="el-GR"/>
          </a:p>
        </p:txBody>
      </p:sp>
    </p:spTree>
    <p:extLst>
      <p:ext uri="{BB962C8B-B14F-4D97-AF65-F5344CB8AC3E}">
        <p14:creationId xmlns:p14="http://schemas.microsoft.com/office/powerpoint/2010/main" val="728871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7.png"/><Relationship Id="rId7"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2.emf"/><Relationship Id="rId9" Type="http://schemas.openxmlformats.org/officeDocument/2006/relationships/image" Target="../media/image8.jpe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7.png"/><Relationship Id="rId7"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2.emf"/><Relationship Id="rId4" Type="http://schemas.openxmlformats.org/officeDocument/2006/relationships/image" Target="../media/image7.png"/><Relationship Id="rId9" Type="http://schemas.openxmlformats.org/officeDocument/2006/relationships/image" Target="../media/image8.jpeg"/></Relationships>
</file>

<file path=ppt/slides/_rels/slide1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7.png"/><Relationship Id="rId7" Type="http://schemas.openxmlformats.org/officeDocument/2006/relationships/image" Target="../media/image51.jpeg"/><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50.svg"/><Relationship Id="rId11" Type="http://schemas.openxmlformats.org/officeDocument/2006/relationships/image" Target="../media/image2.emf"/><Relationship Id="rId5" Type="http://schemas.openxmlformats.org/officeDocument/2006/relationships/image" Target="../media/image49.png"/><Relationship Id="rId10" Type="http://schemas.openxmlformats.org/officeDocument/2006/relationships/image" Target="../media/image54.jpeg"/><Relationship Id="rId4" Type="http://schemas.openxmlformats.org/officeDocument/2006/relationships/image" Target="../media/image8.jpeg"/><Relationship Id="rId9" Type="http://schemas.openxmlformats.org/officeDocument/2006/relationships/image" Target="../media/image53.svg"/></Relationships>
</file>

<file path=ppt/slides/_rels/slide14.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8.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8.jpeg"/><Relationship Id="rId7" Type="http://schemas.openxmlformats.org/officeDocument/2006/relationships/image" Target="../media/image5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58.jpe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8.jpeg"/><Relationship Id="rId7" Type="http://schemas.openxmlformats.org/officeDocument/2006/relationships/image" Target="../media/image64.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63.jpg"/><Relationship Id="rId5" Type="http://schemas.openxmlformats.org/officeDocument/2006/relationships/image" Target="../media/image62.jpeg"/><Relationship Id="rId4" Type="http://schemas.openxmlformats.org/officeDocument/2006/relationships/image" Target="../media/image61.jpeg"/><Relationship Id="rId9"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emf"/><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www.powerpoor.eu/" TargetMode="External"/><Relationship Id="rId5" Type="http://schemas.openxmlformats.org/officeDocument/2006/relationships/image" Target="../media/image67.png"/><Relationship Id="rId4" Type="http://schemas.openxmlformats.org/officeDocument/2006/relationships/image" Target="../media/image5.gif"/></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jpe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ideo" Target="https://www.youtube.com/embed/kT-lpCdd_WI?feature=oembed" TargetMode="External"/><Relationship Id="rId6" Type="http://schemas.openxmlformats.org/officeDocument/2006/relationships/image" Target="../media/image14.jpeg"/><Relationship Id="rId5" Type="http://schemas.openxmlformats.org/officeDocument/2006/relationships/hyperlink" Target="https://youtu.be/kT-lpCdd_WI" TargetMode="Externa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7.png"/><Relationship Id="rId7" Type="http://schemas.openxmlformats.org/officeDocument/2006/relationships/diagramLayout" Target="../diagrams/layout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image" Target="../media/image2.emf"/><Relationship Id="rId10" Type="http://schemas.microsoft.com/office/2007/relationships/diagramDrawing" Target="../diagrams/drawing2.xml"/><Relationship Id="rId4" Type="http://schemas.openxmlformats.org/officeDocument/2006/relationships/image" Target="../media/image8.jpeg"/><Relationship Id="rId9"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2.emf"/><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7.png"/><Relationship Id="rId7" Type="http://schemas.openxmlformats.org/officeDocument/2006/relationships/diagramLayout" Target="../diagrams/layout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Data" Target="../diagrams/data3.xml"/><Relationship Id="rId5" Type="http://schemas.openxmlformats.org/officeDocument/2006/relationships/image" Target="../media/image2.emf"/><Relationship Id="rId10" Type="http://schemas.microsoft.com/office/2007/relationships/diagramDrawing" Target="../diagrams/drawing3.xml"/><Relationship Id="rId4" Type="http://schemas.openxmlformats.org/officeDocument/2006/relationships/image" Target="../media/image8.jpeg"/><Relationship Id="rId9" Type="http://schemas.openxmlformats.org/officeDocument/2006/relationships/diagramColors" Target="../diagrams/colors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emf"/><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emf"/><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jpeg"/><Relationship Id="rId18" Type="http://schemas.openxmlformats.org/officeDocument/2006/relationships/image" Target="../media/image42.png"/><Relationship Id="rId3" Type="http://schemas.openxmlformats.org/officeDocument/2006/relationships/image" Target="../media/image28.png"/><Relationship Id="rId7" Type="http://schemas.openxmlformats.org/officeDocument/2006/relationships/image" Target="../media/image31.jpeg"/><Relationship Id="rId12" Type="http://schemas.openxmlformats.org/officeDocument/2006/relationships/image" Target="../media/image36.jpeg"/><Relationship Id="rId17" Type="http://schemas.openxmlformats.org/officeDocument/2006/relationships/image" Target="../media/image41.png"/><Relationship Id="rId2" Type="http://schemas.openxmlformats.org/officeDocument/2006/relationships/notesSlide" Target="../notesSlides/notesSlide9.xml"/><Relationship Id="rId16"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png"/><Relationship Id="rId15" Type="http://schemas.openxmlformats.org/officeDocument/2006/relationships/image" Target="../media/image39.jpeg"/><Relationship Id="rId10" Type="http://schemas.openxmlformats.org/officeDocument/2006/relationships/image" Target="../media/image34.png"/><Relationship Id="rId19"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33.jpeg"/><Relationship Id="rId1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AECAC3B-B986-43BD-B6CB-0C3820D6BB73}"/>
              </a:ext>
            </a:extLst>
          </p:cNvPr>
          <p:cNvSpPr/>
          <p:nvPr/>
        </p:nvSpPr>
        <p:spPr>
          <a:xfrm>
            <a:off x="32326" y="6364785"/>
            <a:ext cx="9144000" cy="47667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8" name="Εικόνα 17">
            <a:extLst>
              <a:ext uri="{FF2B5EF4-FFF2-40B4-BE49-F238E27FC236}">
                <a16:creationId xmlns:a16="http://schemas.microsoft.com/office/drawing/2014/main" id="{BB1C474E-0B06-4A28-ABF6-9FF6481CC85A}"/>
              </a:ext>
            </a:extLst>
          </p:cNvPr>
          <p:cNvPicPr>
            <a:picLocks noChangeAspect="1"/>
          </p:cNvPicPr>
          <p:nvPr/>
        </p:nvPicPr>
        <p:blipFill>
          <a:blip r:embed="rId3"/>
          <a:stretch>
            <a:fillRect/>
          </a:stretch>
        </p:blipFill>
        <p:spPr>
          <a:xfrm>
            <a:off x="-10391" y="-4239"/>
            <a:ext cx="9144000" cy="7105824"/>
          </a:xfrm>
          <a:prstGeom prst="rect">
            <a:avLst/>
          </a:prstGeom>
        </p:spPr>
      </p:pic>
      <p:sp>
        <p:nvSpPr>
          <p:cNvPr id="9" name="Ορθογώνιο 8"/>
          <p:cNvSpPr/>
          <p:nvPr/>
        </p:nvSpPr>
        <p:spPr>
          <a:xfrm>
            <a:off x="899592" y="6419609"/>
            <a:ext cx="4716016" cy="400110"/>
          </a:xfrm>
          <a:prstGeom prst="rect">
            <a:avLst/>
          </a:prstGeom>
        </p:spPr>
        <p:txBody>
          <a:bodyPr wrap="square">
            <a:spAutoFit/>
          </a:bodyPr>
          <a:lstStyle/>
          <a:p>
            <a:r>
              <a:rPr lang="en-US" sz="1000">
                <a:latin typeface="Segoe UI" pitchFamily="34" charset="0"/>
                <a:cs typeface="Segoe UI" pitchFamily="34" charset="0"/>
              </a:rPr>
              <a:t>This project has received funding from the European Union's HORIZON 2020 research and innovation programme under grant agreement No </a:t>
            </a:r>
            <a:r>
              <a:rPr lang="el-GR" sz="1000">
                <a:latin typeface="Segoe UI" pitchFamily="34" charset="0"/>
                <a:cs typeface="Segoe UI" pitchFamily="34" charset="0"/>
              </a:rPr>
              <a:t>890437</a:t>
            </a:r>
          </a:p>
        </p:txBody>
      </p:sp>
      <p:pic>
        <p:nvPicPr>
          <p:cNvPr id="10" name="Εικόνα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649" y="6448022"/>
            <a:ext cx="514927" cy="343284"/>
          </a:xfrm>
          <a:prstGeom prst="rect">
            <a:avLst/>
          </a:prstGeom>
        </p:spPr>
      </p:pic>
      <p:sp>
        <p:nvSpPr>
          <p:cNvPr id="16" name="TextBox 15">
            <a:extLst>
              <a:ext uri="{FF2B5EF4-FFF2-40B4-BE49-F238E27FC236}">
                <a16:creationId xmlns:a16="http://schemas.microsoft.com/office/drawing/2014/main" id="{37D662A1-4B98-46E2-ADCD-5B7CF088C72D}"/>
              </a:ext>
            </a:extLst>
          </p:cNvPr>
          <p:cNvSpPr txBox="1"/>
          <p:nvPr/>
        </p:nvSpPr>
        <p:spPr>
          <a:xfrm>
            <a:off x="1079612" y="4310633"/>
            <a:ext cx="6464279" cy="338554"/>
          </a:xfrm>
          <a:prstGeom prst="rect">
            <a:avLst/>
          </a:prstGeom>
          <a:noFill/>
        </p:spPr>
        <p:txBody>
          <a:bodyPr wrap="square" lIns="91440" tIns="45720" rIns="91440" bIns="45720" rtlCol="0" anchor="t">
            <a:spAutoFit/>
          </a:bodyPr>
          <a:lstStyle/>
          <a:p>
            <a:r>
              <a:rPr lang="en-US" sz="1600" b="1" dirty="0">
                <a:solidFill>
                  <a:schemeClr val="bg1"/>
                </a:solidFill>
                <a:latin typeface="Noto Sans" panose="020B0502040504020204" pitchFamily="34" charset="0"/>
                <a:ea typeface="Noto Sans" panose="020B0502040504020204" pitchFamily="34" charset="0"/>
                <a:cs typeface="Noto Sans" panose="020B0502040504020204" pitchFamily="34" charset="0"/>
              </a:rPr>
              <a:t>The status of Energy Poverty in Europe</a:t>
            </a:r>
            <a:endParaRPr lang="el-GR" sz="1600" b="1"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9" name="TextBox 18">
            <a:extLst>
              <a:ext uri="{FF2B5EF4-FFF2-40B4-BE49-F238E27FC236}">
                <a16:creationId xmlns:a16="http://schemas.microsoft.com/office/drawing/2014/main" id="{2025CA60-4298-4F0C-9275-80C98CE95B56}"/>
              </a:ext>
            </a:extLst>
          </p:cNvPr>
          <p:cNvSpPr txBox="1"/>
          <p:nvPr/>
        </p:nvSpPr>
        <p:spPr>
          <a:xfrm>
            <a:off x="1079612" y="5138737"/>
            <a:ext cx="6984776" cy="1306961"/>
          </a:xfrm>
          <a:prstGeom prst="rect">
            <a:avLst/>
          </a:prstGeom>
          <a:noFill/>
        </p:spPr>
        <p:txBody>
          <a:bodyPr wrap="square" rtlCol="0">
            <a:spAutoFit/>
          </a:bodyPr>
          <a:lstStyle/>
          <a:p>
            <a:pPr marL="363855">
              <a:lnSpc>
                <a:spcPct val="121000"/>
              </a:lnSpc>
              <a:spcBef>
                <a:spcPts val="1185"/>
              </a:spcBef>
            </a:pPr>
            <a:r>
              <a:rPr lang="en-US" sz="1600" b="1" dirty="0">
                <a:solidFill>
                  <a:schemeClr val="bg1"/>
                </a:solidFill>
                <a:latin typeface="Noto Sans" panose="020B0502040504020204" pitchFamily="34" charset="0"/>
                <a:ea typeface="Noto Sans" panose="020B0502040504020204" pitchFamily="34" charset="0"/>
                <a:cs typeface="Noto Sans" panose="020B0502040504020204" pitchFamily="34" charset="0"/>
              </a:rPr>
              <a:t>Eleni Kanellou, National Technical University of Athens  </a:t>
            </a:r>
          </a:p>
          <a:p>
            <a:pPr marL="363855">
              <a:lnSpc>
                <a:spcPct val="121000"/>
              </a:lnSpc>
              <a:spcBef>
                <a:spcPts val="1185"/>
              </a:spcBef>
            </a:pPr>
            <a:r>
              <a:rPr lang="en-US" sz="1600" b="1" dirty="0">
                <a:solidFill>
                  <a:schemeClr val="bg1"/>
                </a:solidFill>
                <a:latin typeface="Noto Sans" panose="020B0502040504020204" pitchFamily="34" charset="0"/>
                <a:ea typeface="Noto Sans" panose="020B0502040504020204" pitchFamily="34" charset="0"/>
                <a:cs typeface="Noto Sans" panose="020B0502040504020204" pitchFamily="34" charset="0"/>
              </a:rPr>
              <a:t>21</a:t>
            </a:r>
            <a:r>
              <a:rPr lang="en-US" sz="1600" b="1" baseline="30000" dirty="0">
                <a:solidFill>
                  <a:schemeClr val="bg1"/>
                </a:solidFill>
                <a:latin typeface="Noto Sans" panose="020B0502040504020204" pitchFamily="34" charset="0"/>
                <a:ea typeface="Noto Sans" panose="020B0502040504020204" pitchFamily="34" charset="0"/>
                <a:cs typeface="Noto Sans" panose="020B0502040504020204" pitchFamily="34" charset="0"/>
              </a:rPr>
              <a:t>st</a:t>
            </a:r>
            <a:r>
              <a:rPr lang="en-US" sz="1600" b="1" dirty="0">
                <a:solidFill>
                  <a:schemeClr val="bg1"/>
                </a:solidFill>
                <a:latin typeface="Noto Sans" panose="020B0502040504020204" pitchFamily="34" charset="0"/>
                <a:ea typeface="Noto Sans" panose="020B0502040504020204" pitchFamily="34" charset="0"/>
                <a:cs typeface="Noto Sans" panose="020B0502040504020204" pitchFamily="34" charset="0"/>
              </a:rPr>
              <a:t> of June 2023</a:t>
            </a:r>
            <a:endParaRPr lang="el-GR" sz="2000" b="1" dirty="0">
              <a:solidFill>
                <a:schemeClr val="tx1">
                  <a:lumMod val="75000"/>
                  <a:lumOff val="25000"/>
                </a:schemeClr>
              </a:solidFill>
              <a:latin typeface="Segoe UI Semilight" pitchFamily="34" charset="0"/>
              <a:cs typeface="Segoe UI Semilight" pitchFamily="34" charset="0"/>
            </a:endParaRPr>
          </a:p>
          <a:p>
            <a:pPr marL="363855">
              <a:lnSpc>
                <a:spcPct val="121000"/>
              </a:lnSpc>
              <a:spcBef>
                <a:spcPts val="1185"/>
              </a:spcBef>
              <a:spcAft>
                <a:spcPts val="0"/>
              </a:spcAft>
            </a:pPr>
            <a:endParaRPr lang="el-GR" sz="1800" dirty="0">
              <a:effectLst/>
              <a:latin typeface="Noto Sans" panose="020B0502040504020204" pitchFamily="34" charset="0"/>
              <a:ea typeface="Noto Sans" panose="020B0502040504020204" pitchFamily="34" charset="0"/>
            </a:endParaRPr>
          </a:p>
        </p:txBody>
      </p:sp>
      <p:pic>
        <p:nvPicPr>
          <p:cNvPr id="2" name="Picture 1" descr="A picture containing text, clipart&#10;&#10;Description automatically generated">
            <a:extLst>
              <a:ext uri="{FF2B5EF4-FFF2-40B4-BE49-F238E27FC236}">
                <a16:creationId xmlns:a16="http://schemas.microsoft.com/office/drawing/2014/main" id="{041E056C-D8D5-4F83-96A4-ACEC1EC5BF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7552" y="1592406"/>
            <a:ext cx="6940296" cy="1648968"/>
          </a:xfrm>
          <a:prstGeom prst="rect">
            <a:avLst/>
          </a:prstGeom>
        </p:spPr>
      </p:pic>
    </p:spTree>
    <p:extLst>
      <p:ext uri="{BB962C8B-B14F-4D97-AF65-F5344CB8AC3E}">
        <p14:creationId xmlns:p14="http://schemas.microsoft.com/office/powerpoint/2010/main" val="194559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3">
            <a:extLst>
              <a:ext uri="{FF2B5EF4-FFF2-40B4-BE49-F238E27FC236}">
                <a16:creationId xmlns:a16="http://schemas.microsoft.com/office/drawing/2014/main" id="{AD503A42-41CC-4B95-AFC5-618A08DF2EC6}"/>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418579" y="6280948"/>
            <a:ext cx="587515" cy="460420"/>
          </a:xfrm>
          <a:prstGeom prst="rect">
            <a:avLst/>
          </a:prstGeom>
        </p:spPr>
      </p:pic>
      <p:sp>
        <p:nvSpPr>
          <p:cNvPr id="10" name="Ορθογώνιο 10">
            <a:extLst>
              <a:ext uri="{FF2B5EF4-FFF2-40B4-BE49-F238E27FC236}">
                <a16:creationId xmlns:a16="http://schemas.microsoft.com/office/drawing/2014/main" id="{B1C79F16-CFBA-4370-BE36-76C74160CE65}"/>
              </a:ext>
            </a:extLst>
          </p:cNvPr>
          <p:cNvSpPr/>
          <p:nvPr/>
        </p:nvSpPr>
        <p:spPr>
          <a:xfrm>
            <a:off x="251519" y="6510536"/>
            <a:ext cx="8167059" cy="261610"/>
          </a:xfrm>
          <a:prstGeom prst="rect">
            <a:avLst/>
          </a:prstGeom>
        </p:spPr>
        <p:txBody>
          <a:bodyPr wrap="square">
            <a:spAutoFit/>
          </a:bodyPr>
          <a:lstStyle/>
          <a:p>
            <a:r>
              <a:rPr lang="en-US" sz="1100" b="1">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rPr>
              <a:t>www.powerpoor.eu</a:t>
            </a:r>
            <a:endParaRPr lang="el-GR" sz="1100" b="1">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4" name="TextBox 13">
            <a:extLst>
              <a:ext uri="{FF2B5EF4-FFF2-40B4-BE49-F238E27FC236}">
                <a16:creationId xmlns:a16="http://schemas.microsoft.com/office/drawing/2014/main" id="{2F35658C-C636-4AC8-83D1-3CA308B2D167}"/>
              </a:ext>
            </a:extLst>
          </p:cNvPr>
          <p:cNvSpPr txBox="1"/>
          <p:nvPr/>
        </p:nvSpPr>
        <p:spPr>
          <a:xfrm>
            <a:off x="410209" y="1266069"/>
            <a:ext cx="8474152" cy="784830"/>
          </a:xfrm>
          <a:prstGeom prst="rect">
            <a:avLst/>
          </a:prstGeom>
          <a:noFill/>
        </p:spPr>
        <p:txBody>
          <a:bodyPr wrap="square" lIns="91440" tIns="45720" rIns="91440" bIns="45720" anchor="t">
            <a:spAutoFit/>
          </a:bodyPr>
          <a:lstStyle/>
          <a:p>
            <a:r>
              <a:rPr lang="en-US" sz="1500" b="1" dirty="0">
                <a:solidFill>
                  <a:srgbClr val="7FC554"/>
                </a:solidFill>
                <a:latin typeface="Noto Sans"/>
                <a:ea typeface="Noto Sans" panose="020B0502040504020204" pitchFamily="34" charset="0"/>
                <a:cs typeface="Noto Sans" panose="020B0502040504020204" pitchFamily="34" charset="0"/>
              </a:rPr>
              <a:t>Supporting </a:t>
            </a:r>
            <a:r>
              <a:rPr lang="en-US" sz="1500" dirty="0">
                <a:solidFill>
                  <a:srgbClr val="716D6E"/>
                </a:solidFill>
                <a:latin typeface="Noto Sans"/>
                <a:ea typeface="Noto Sans" panose="020B0502040504020204" pitchFamily="34" charset="0"/>
                <a:cs typeface="Noto Sans" panose="020B0502040504020204" pitchFamily="34" charset="0"/>
              </a:rPr>
              <a:t>energy poor citizens to implement energy efficiency interventions and participate in joint energy initiatives, through the development of the POWERPOOR support </a:t>
            </a:r>
            <a:r>
              <a:rPr lang="en-GB" sz="1500" dirty="0">
                <a:solidFill>
                  <a:srgbClr val="716D6E"/>
                </a:solidFill>
                <a:latin typeface="Noto Sans"/>
                <a:ea typeface="Noto Sans" panose="020B0502040504020204" pitchFamily="34" charset="0"/>
                <a:cs typeface="Noto Sans" panose="020B0502040504020204" pitchFamily="34" charset="0"/>
              </a:rPr>
              <a:t>programmes</a:t>
            </a:r>
            <a:r>
              <a:rPr lang="en-US" sz="1500" dirty="0">
                <a:solidFill>
                  <a:srgbClr val="716D6E"/>
                </a:solidFill>
                <a:latin typeface="Noto Sans"/>
                <a:ea typeface="Noto Sans" panose="020B0502040504020204" pitchFamily="34" charset="0"/>
                <a:cs typeface="Noto Sans" panose="020B0502040504020204" pitchFamily="34" charset="0"/>
              </a:rPr>
              <a:t> and tools, with the aim to alleviate energy poverty.</a:t>
            </a:r>
          </a:p>
        </p:txBody>
      </p:sp>
      <p:sp>
        <p:nvSpPr>
          <p:cNvPr id="16" name="TextBox 15">
            <a:extLst>
              <a:ext uri="{FF2B5EF4-FFF2-40B4-BE49-F238E27FC236}">
                <a16:creationId xmlns:a16="http://schemas.microsoft.com/office/drawing/2014/main" id="{B7417511-BF6D-4ED4-83E6-7FB7EFEDE757}"/>
              </a:ext>
            </a:extLst>
          </p:cNvPr>
          <p:cNvSpPr txBox="1"/>
          <p:nvPr/>
        </p:nvSpPr>
        <p:spPr>
          <a:xfrm>
            <a:off x="410209" y="2265257"/>
            <a:ext cx="8352791" cy="1015663"/>
          </a:xfrm>
          <a:prstGeom prst="rect">
            <a:avLst/>
          </a:prstGeom>
          <a:noFill/>
        </p:spPr>
        <p:txBody>
          <a:bodyPr wrap="square" lIns="91440" tIns="45720" rIns="91440" bIns="45720" anchor="t">
            <a:spAutoFit/>
          </a:bodyPr>
          <a:lstStyle/>
          <a:p>
            <a:r>
              <a:rPr lang="en-US" sz="1500" b="1" dirty="0">
                <a:solidFill>
                  <a:srgbClr val="7FC554"/>
                </a:solidFill>
                <a:latin typeface="Noto Sans"/>
                <a:ea typeface="Noto Sans" panose="020B0502040504020204" pitchFamily="34" charset="0"/>
                <a:cs typeface="Noto Sans" panose="020B0502040504020204" pitchFamily="34" charset="0"/>
              </a:rPr>
              <a:t>Facilitating</a:t>
            </a:r>
            <a:r>
              <a:rPr lang="en-US" sz="1500" dirty="0">
                <a:latin typeface="Noto Sans"/>
                <a:ea typeface="Noto Sans" panose="020B0502040504020204" pitchFamily="34" charset="0"/>
                <a:cs typeface="Noto Sans" panose="020B0502040504020204" pitchFamily="34" charset="0"/>
              </a:rPr>
              <a:t> </a:t>
            </a:r>
            <a:r>
              <a:rPr lang="en-GB" sz="1500" dirty="0">
                <a:solidFill>
                  <a:srgbClr val="716D6E"/>
                </a:solidFill>
                <a:latin typeface="Noto Sans"/>
                <a:ea typeface="Noto Sans" panose="020B0502040504020204" pitchFamily="34" charset="0"/>
                <a:cs typeface="Noto Sans" panose="020B0502040504020204" pitchFamily="34" charset="0"/>
              </a:rPr>
              <a:t>behaviour</a:t>
            </a:r>
            <a:r>
              <a:rPr lang="en-US" sz="1500" dirty="0">
                <a:solidFill>
                  <a:srgbClr val="716D6E"/>
                </a:solidFill>
                <a:latin typeface="Noto Sans"/>
                <a:ea typeface="Noto Sans" panose="020B0502040504020204" pitchFamily="34" charset="0"/>
                <a:cs typeface="Noto Sans" panose="020B0502040504020204" pitchFamily="34" charset="0"/>
              </a:rPr>
              <a:t>al change in energy usage and enabling the uptake of energy efficiency measures through experience and knowledge sharing, as well as through joint energy initiatives and citizen engagement campaigns targeting groups of consumers in energy poor communities.</a:t>
            </a:r>
          </a:p>
        </p:txBody>
      </p:sp>
      <p:sp>
        <p:nvSpPr>
          <p:cNvPr id="19" name="TextBox 18">
            <a:extLst>
              <a:ext uri="{FF2B5EF4-FFF2-40B4-BE49-F238E27FC236}">
                <a16:creationId xmlns:a16="http://schemas.microsoft.com/office/drawing/2014/main" id="{562052A4-9FC1-4045-A759-6383A1498399}"/>
              </a:ext>
            </a:extLst>
          </p:cNvPr>
          <p:cNvSpPr txBox="1"/>
          <p:nvPr/>
        </p:nvSpPr>
        <p:spPr>
          <a:xfrm>
            <a:off x="410209" y="3495280"/>
            <a:ext cx="8474153" cy="784830"/>
          </a:xfrm>
          <a:prstGeom prst="rect">
            <a:avLst/>
          </a:prstGeom>
          <a:noFill/>
        </p:spPr>
        <p:txBody>
          <a:bodyPr wrap="square" lIns="91440" tIns="45720" rIns="91440" bIns="45720" anchor="t">
            <a:spAutoFit/>
          </a:bodyPr>
          <a:lstStyle/>
          <a:p>
            <a:r>
              <a:rPr lang="en-US" sz="1500" b="1" dirty="0">
                <a:solidFill>
                  <a:srgbClr val="7FC554"/>
                </a:solidFill>
                <a:latin typeface="Noto Sans"/>
                <a:ea typeface="Noto Sans" panose="020B0502040504020204" pitchFamily="34" charset="0"/>
                <a:cs typeface="Noto Sans" panose="020B0502040504020204" pitchFamily="34" charset="0"/>
              </a:rPr>
              <a:t>Promoting</a:t>
            </a:r>
            <a:r>
              <a:rPr lang="en-US" sz="1500" dirty="0">
                <a:latin typeface="Noto Sans"/>
                <a:ea typeface="Noto Sans" panose="020B0502040504020204" pitchFamily="34" charset="0"/>
                <a:cs typeface="Noto Sans" panose="020B0502040504020204" pitchFamily="34" charset="0"/>
              </a:rPr>
              <a:t> </a:t>
            </a:r>
            <a:r>
              <a:rPr lang="en-US" sz="1500" dirty="0">
                <a:solidFill>
                  <a:srgbClr val="716D6E"/>
                </a:solidFill>
                <a:latin typeface="Noto Sans"/>
                <a:ea typeface="Noto Sans" panose="020B0502040504020204" pitchFamily="34" charset="0"/>
                <a:cs typeface="Noto Sans" panose="020B0502040504020204" pitchFamily="34" charset="0"/>
              </a:rPr>
              <a:t>energy community projects / alternative financing schemes and assisting citizens to pursue funding opportunities (e.g., energy communities, energy cooperatives </a:t>
            </a:r>
            <a:br>
              <a:rPr lang="en-US" sz="1500" dirty="0">
                <a:solidFill>
                  <a:srgbClr val="716D6E"/>
                </a:solidFill>
                <a:latin typeface="Noto Sans" panose="020B0502040504020204" pitchFamily="34" charset="0"/>
                <a:ea typeface="Noto Sans" panose="020B0502040504020204" pitchFamily="34" charset="0"/>
                <a:cs typeface="Noto Sans" panose="020B0502040504020204" pitchFamily="34" charset="0"/>
              </a:rPr>
            </a:br>
            <a:r>
              <a:rPr lang="en-US" sz="1500" dirty="0">
                <a:solidFill>
                  <a:srgbClr val="716D6E"/>
                </a:solidFill>
                <a:latin typeface="Noto Sans"/>
                <a:ea typeface="Noto Sans" panose="020B0502040504020204" pitchFamily="34" charset="0"/>
                <a:cs typeface="Noto Sans" panose="020B0502040504020204" pitchFamily="34" charset="0"/>
              </a:rPr>
              <a:t>&amp; crowdfunding).</a:t>
            </a:r>
          </a:p>
        </p:txBody>
      </p:sp>
      <p:cxnSp>
        <p:nvCxnSpPr>
          <p:cNvPr id="20" name="Straight Connector 19">
            <a:extLst>
              <a:ext uri="{FF2B5EF4-FFF2-40B4-BE49-F238E27FC236}">
                <a16:creationId xmlns:a16="http://schemas.microsoft.com/office/drawing/2014/main" id="{D4016660-505B-4D27-A2AA-3306C5B085CF}"/>
              </a:ext>
            </a:extLst>
          </p:cNvPr>
          <p:cNvCxnSpPr>
            <a:cxnSpLocks/>
          </p:cNvCxnSpPr>
          <p:nvPr/>
        </p:nvCxnSpPr>
        <p:spPr>
          <a:xfrm>
            <a:off x="505838" y="2158078"/>
            <a:ext cx="1107062" cy="0"/>
          </a:xfrm>
          <a:prstGeom prst="line">
            <a:avLst/>
          </a:prstGeom>
          <a:ln w="28575">
            <a:solidFill>
              <a:srgbClr val="7FC55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F314B5-9B3E-428C-B2AB-0DC5729AA785}"/>
              </a:ext>
            </a:extLst>
          </p:cNvPr>
          <p:cNvCxnSpPr>
            <a:cxnSpLocks/>
          </p:cNvCxnSpPr>
          <p:nvPr/>
        </p:nvCxnSpPr>
        <p:spPr>
          <a:xfrm>
            <a:off x="505838" y="3388099"/>
            <a:ext cx="1107062" cy="0"/>
          </a:xfrm>
          <a:prstGeom prst="line">
            <a:avLst/>
          </a:prstGeom>
          <a:ln w="28575">
            <a:solidFill>
              <a:srgbClr val="7FC554"/>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80B222C-B988-4383-AC56-28507E68B304}"/>
              </a:ext>
            </a:extLst>
          </p:cNvPr>
          <p:cNvSpPr/>
          <p:nvPr/>
        </p:nvSpPr>
        <p:spPr>
          <a:xfrm>
            <a:off x="410209" y="4381101"/>
            <a:ext cx="3852828" cy="2041738"/>
          </a:xfrm>
          <a:prstGeom prst="rect">
            <a:avLst/>
          </a:prstGeom>
          <a:solidFill>
            <a:srgbClr val="7FC55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300" b="1" dirty="0">
              <a:solidFill>
                <a:srgbClr val="716D6E"/>
              </a:solidFill>
              <a:latin typeface="Noto Sans" panose="020B0502040504020204" pitchFamily="34" charset="0"/>
              <a:ea typeface="Noto Sans" panose="020B0502040504020204" pitchFamily="34" charset="0"/>
              <a:cs typeface="Noto Sans" panose="020B0502040504020204" pitchFamily="34" charset="0"/>
            </a:endParaRPr>
          </a:p>
          <a:p>
            <a:pPr algn="ctr"/>
            <a:endParaRPr lang="en-US" sz="1300" b="1" dirty="0">
              <a:solidFill>
                <a:srgbClr val="716D6E"/>
              </a:solidFill>
              <a:latin typeface="Noto Sans" panose="020B0502040504020204" pitchFamily="34" charset="0"/>
              <a:ea typeface="Noto Sans" panose="020B0502040504020204" pitchFamily="34" charset="0"/>
              <a:cs typeface="Noto Sans" panose="020B0502040504020204" pitchFamily="34" charset="0"/>
            </a:endParaRPr>
          </a:p>
          <a:p>
            <a:pPr algn="ctr"/>
            <a:r>
              <a:rPr lang="en-US" sz="1400" b="1" dirty="0">
                <a:solidFill>
                  <a:srgbClr val="716D6E"/>
                </a:solidFill>
                <a:latin typeface="Noto Sans"/>
                <a:ea typeface="Noto Sans" panose="020B0502040504020204" pitchFamily="34" charset="0"/>
                <a:cs typeface="Noto Sans" panose="020B0502040504020204" pitchFamily="34" charset="0"/>
              </a:rPr>
              <a:t>Energy poverty alleviation support </a:t>
            </a:r>
            <a:endParaRPr lang="en-US" sz="1400" b="1" dirty="0">
              <a:solidFill>
                <a:srgbClr val="716D6E"/>
              </a:solidFill>
              <a:latin typeface="Noto Sans" panose="020B0502040504020204" pitchFamily="34" charset="0"/>
              <a:ea typeface="Noto Sans" panose="020B0502040504020204" pitchFamily="34" charset="0"/>
              <a:cs typeface="Noto Sans" panose="020B0502040504020204" pitchFamily="34" charset="0"/>
            </a:endParaRPr>
          </a:p>
          <a:p>
            <a:pPr algn="ctr"/>
            <a:r>
              <a:rPr lang="en-US" sz="1400" b="1" dirty="0">
                <a:solidFill>
                  <a:srgbClr val="716D6E"/>
                </a:solidFill>
                <a:latin typeface="Noto Sans"/>
                <a:ea typeface="Noto Sans" panose="020B0502040504020204" pitchFamily="34" charset="0"/>
                <a:cs typeface="Noto Sans" panose="020B0502040504020204" pitchFamily="34" charset="0"/>
              </a:rPr>
              <a:t>schemes</a:t>
            </a:r>
            <a:r>
              <a:rPr lang="en-US" sz="1400" dirty="0">
                <a:latin typeface="Noto Sans"/>
                <a:ea typeface="Noto Sans" panose="020B0502040504020204" pitchFamily="34" charset="0"/>
                <a:cs typeface="Noto Sans" panose="020B0502040504020204" pitchFamily="34" charset="0"/>
              </a:rPr>
              <a:t> </a:t>
            </a:r>
            <a:br>
              <a:rPr lang="en-US" sz="1400" dirty="0">
                <a:latin typeface="Noto Sans" panose="020B0502040504020204" pitchFamily="34" charset="0"/>
                <a:ea typeface="Noto Sans" panose="020B0502040504020204" pitchFamily="34" charset="0"/>
                <a:cs typeface="Noto Sans" panose="020B0502040504020204" pitchFamily="34" charset="0"/>
              </a:rPr>
            </a:br>
            <a:r>
              <a:rPr lang="en-US" sz="1400" dirty="0">
                <a:latin typeface="Noto Sans"/>
                <a:ea typeface="Noto Sans" panose="020B0502040504020204" pitchFamily="34" charset="0"/>
                <a:cs typeface="Noto Sans" panose="020B0502040504020204" pitchFamily="34" charset="0"/>
              </a:rPr>
              <a:t>will be designed, developed and implemented in 8 pilot countries across Europe, led by a network of certified Energy Supporters and Energy Mentors. </a:t>
            </a:r>
            <a:endParaRPr lang="en-US" sz="1400" dirty="0">
              <a:latin typeface="Noto Sans" panose="020B0502040504020204" pitchFamily="34" charset="0"/>
              <a:ea typeface="Noto Sans" panose="020B0502040504020204" pitchFamily="34" charset="0"/>
              <a:cs typeface="Noto Sans" panose="020B0502040504020204" pitchFamily="34" charset="0"/>
            </a:endParaRPr>
          </a:p>
          <a:p>
            <a:pPr algn="ctr"/>
            <a:endParaRPr lang="en-US" sz="1300" dirty="0">
              <a:latin typeface="Noto Sans" panose="020B0502040504020204" pitchFamily="34" charset="0"/>
              <a:ea typeface="Noto Sans" panose="020B0502040504020204" pitchFamily="34" charset="0"/>
              <a:cs typeface="Noto Sans" panose="020B0502040504020204" pitchFamily="34" charset="0"/>
            </a:endParaRPr>
          </a:p>
          <a:p>
            <a:pPr algn="ctr"/>
            <a:endParaRPr lang="en-US" sz="1300" dirty="0">
              <a:latin typeface="Noto Sans" panose="020B0502040504020204" pitchFamily="34" charset="0"/>
              <a:ea typeface="Noto Sans" panose="020B0502040504020204" pitchFamily="34" charset="0"/>
              <a:cs typeface="Noto Sans" panose="020B0502040504020204" pitchFamily="34" charset="0"/>
            </a:endParaRPr>
          </a:p>
          <a:p>
            <a:pPr algn="ctr"/>
            <a:endParaRPr lang="en-US" sz="1300" dirty="0">
              <a:latin typeface="Noto Sans" panose="020B0502040504020204" pitchFamily="34" charset="0"/>
              <a:ea typeface="Noto Sans" panose="020B0502040504020204" pitchFamily="34" charset="0"/>
              <a:cs typeface="Noto Sans" panose="020B0502040504020204" pitchFamily="34" charset="0"/>
            </a:endParaRPr>
          </a:p>
        </p:txBody>
      </p:sp>
      <p:sp>
        <p:nvSpPr>
          <p:cNvPr id="31" name="Rectangle 30">
            <a:extLst>
              <a:ext uri="{FF2B5EF4-FFF2-40B4-BE49-F238E27FC236}">
                <a16:creationId xmlns:a16="http://schemas.microsoft.com/office/drawing/2014/main" id="{207743ED-5D1F-47AB-B067-6FA9F7F5D64D}"/>
              </a:ext>
            </a:extLst>
          </p:cNvPr>
          <p:cNvSpPr/>
          <p:nvPr/>
        </p:nvSpPr>
        <p:spPr>
          <a:xfrm>
            <a:off x="4477087" y="4390469"/>
            <a:ext cx="4065780" cy="2032370"/>
          </a:xfrm>
          <a:prstGeom prst="rect">
            <a:avLst/>
          </a:prstGeom>
          <a:solidFill>
            <a:srgbClr val="7FC55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i="0" dirty="0">
              <a:solidFill>
                <a:srgbClr val="716D6E"/>
              </a:solidFill>
              <a:effectLst/>
              <a:latin typeface="Arial" panose="020B0604020202020204" pitchFamily="34" charset="0"/>
            </a:endParaRPr>
          </a:p>
          <a:p>
            <a:pPr algn="ctr"/>
            <a:endParaRPr lang="en-US" sz="1400" b="1" i="0" dirty="0">
              <a:solidFill>
                <a:srgbClr val="716D6E"/>
              </a:solidFill>
              <a:effectLst/>
              <a:latin typeface="Arial" panose="020B0604020202020204" pitchFamily="34" charset="0"/>
            </a:endParaRPr>
          </a:p>
          <a:p>
            <a:pPr algn="ctr"/>
            <a:r>
              <a:rPr lang="en-US" sz="1400" b="1" i="0" dirty="0">
                <a:solidFill>
                  <a:srgbClr val="716D6E"/>
                </a:solidFill>
                <a:effectLst/>
                <a:latin typeface="Noto Sans" panose="020B0502040504020204" pitchFamily="34" charset="0"/>
                <a:ea typeface="Noto Sans" panose="020B0502040504020204" pitchFamily="34" charset="0"/>
                <a:cs typeface="Noto Sans" panose="020B0502040504020204" pitchFamily="34" charset="0"/>
              </a:rPr>
              <a:t>Through energy poverty alleviation support </a:t>
            </a:r>
          </a:p>
          <a:p>
            <a:pPr algn="ctr"/>
            <a:r>
              <a:rPr lang="en-US" sz="1400" b="1" dirty="0">
                <a:solidFill>
                  <a:srgbClr val="716D6E"/>
                </a:solidFill>
                <a:latin typeface="Noto Sans" panose="020B0502040504020204" pitchFamily="34" charset="0"/>
                <a:ea typeface="Noto Sans" panose="020B0502040504020204" pitchFamily="34" charset="0"/>
                <a:cs typeface="Noto Sans" panose="020B0502040504020204" pitchFamily="34" charset="0"/>
              </a:rPr>
              <a:t>schemes</a:t>
            </a:r>
            <a:r>
              <a:rPr lang="en-US" sz="1400" b="1" i="0" dirty="0">
                <a:solidFill>
                  <a:srgbClr val="716D6E"/>
                </a:solidFill>
                <a:effectLst/>
                <a:latin typeface="Noto Sans" panose="020B0502040504020204" pitchFamily="34" charset="0"/>
                <a:ea typeface="Noto Sans" panose="020B0502040504020204" pitchFamily="34" charset="0"/>
                <a:cs typeface="Noto Sans" panose="020B0502040504020204" pitchFamily="34" charset="0"/>
              </a:rPr>
              <a:t> </a:t>
            </a:r>
            <a:br>
              <a:rPr lang="en-US" sz="1400" b="1" i="0" dirty="0">
                <a:solidFill>
                  <a:srgbClr val="716D6E"/>
                </a:solidFill>
                <a:effectLst/>
                <a:latin typeface="Noto Sans" panose="020B0502040504020204" pitchFamily="34" charset="0"/>
                <a:ea typeface="Noto Sans" panose="020B0502040504020204" pitchFamily="34" charset="0"/>
                <a:cs typeface="Noto Sans" panose="020B0502040504020204" pitchFamily="34" charset="0"/>
              </a:rPr>
            </a:br>
            <a:r>
              <a:rPr lang="en-US" sz="1400" b="0" i="0" dirty="0">
                <a:effectLst/>
                <a:latin typeface="Noto Sans" panose="020B0502040504020204" pitchFamily="34" charset="0"/>
                <a:ea typeface="Noto Sans" panose="020B0502040504020204" pitchFamily="34" charset="0"/>
                <a:cs typeface="Noto Sans" panose="020B0502040504020204" pitchFamily="34" charset="0"/>
              </a:rPr>
              <a:t>citizens are positioned at the heart of the solution through a gradual transition from</a:t>
            </a:r>
            <a:br>
              <a:rPr lang="en-US" sz="1400" b="0" i="0" dirty="0">
                <a:effectLst/>
                <a:latin typeface="Noto Sans" panose="020B0502040504020204" pitchFamily="34" charset="0"/>
                <a:ea typeface="Noto Sans" panose="020B0502040504020204" pitchFamily="34" charset="0"/>
                <a:cs typeface="Noto Sans" panose="020B0502040504020204" pitchFamily="34" charset="0"/>
              </a:rPr>
            </a:br>
            <a:r>
              <a:rPr lang="en-US" sz="1400" b="0" i="0" dirty="0">
                <a:effectLst/>
                <a:latin typeface="Noto Sans" panose="020B0502040504020204" pitchFamily="34" charset="0"/>
                <a:ea typeface="Noto Sans" panose="020B0502040504020204" pitchFamily="34" charset="0"/>
                <a:cs typeface="Noto Sans" panose="020B0502040504020204" pitchFamily="34" charset="0"/>
              </a:rPr>
              <a:t>an energy poor citizen towards an informed consumer and later an active prosumer.</a:t>
            </a:r>
            <a:endParaRPr lang="el-GR" sz="1400" b="0" i="0" dirty="0">
              <a:effectLst/>
              <a:latin typeface="Noto Sans" panose="020B0502040504020204" pitchFamily="34" charset="0"/>
              <a:ea typeface="Noto Sans" panose="020B0502040504020204" pitchFamily="34" charset="0"/>
              <a:cs typeface="Noto Sans" panose="020B0502040504020204" pitchFamily="34" charset="0"/>
            </a:endParaRPr>
          </a:p>
          <a:p>
            <a:pPr algn="ctr"/>
            <a:endParaRPr lang="en-US" sz="1400" b="0" i="0" dirty="0">
              <a:effectLst/>
              <a:latin typeface="Noto Sans" panose="020B0502040504020204" pitchFamily="34" charset="0"/>
              <a:ea typeface="Noto Sans" panose="020B0502040504020204" pitchFamily="34" charset="0"/>
              <a:cs typeface="Noto Sans" panose="020B0502040504020204" pitchFamily="34" charset="0"/>
            </a:endParaRPr>
          </a:p>
          <a:p>
            <a:pPr algn="ctr"/>
            <a:endParaRPr lang="en-US" sz="1400" dirty="0">
              <a:latin typeface="Noto Sans" panose="020B0502040504020204" pitchFamily="34" charset="0"/>
              <a:ea typeface="Noto Sans" panose="020B0502040504020204" pitchFamily="34" charset="0"/>
              <a:cs typeface="Noto Sans" panose="020B0502040504020204" pitchFamily="34" charset="0"/>
            </a:endParaRPr>
          </a:p>
          <a:p>
            <a:pPr algn="ctr"/>
            <a:endParaRPr lang="en-US" sz="1300" dirty="0">
              <a:latin typeface="Noto Sans" panose="020B0502040504020204" pitchFamily="34" charset="0"/>
              <a:ea typeface="Noto Sans" panose="020B0502040504020204" pitchFamily="34" charset="0"/>
              <a:cs typeface="Noto Sans" panose="020B0502040504020204" pitchFamily="34" charset="0"/>
            </a:endParaRPr>
          </a:p>
        </p:txBody>
      </p:sp>
      <p:grpSp>
        <p:nvGrpSpPr>
          <p:cNvPr id="17" name="Group 10">
            <a:extLst>
              <a:ext uri="{FF2B5EF4-FFF2-40B4-BE49-F238E27FC236}">
                <a16:creationId xmlns:a16="http://schemas.microsoft.com/office/drawing/2014/main" id="{855E27EC-686F-47FA-AB02-A914B3A803B1}"/>
              </a:ext>
            </a:extLst>
          </p:cNvPr>
          <p:cNvGrpSpPr>
            <a:grpSpLocks/>
          </p:cNvGrpSpPr>
          <p:nvPr/>
        </p:nvGrpSpPr>
        <p:grpSpPr bwMode="auto">
          <a:xfrm>
            <a:off x="0" y="199997"/>
            <a:ext cx="1004570" cy="361950"/>
            <a:chOff x="0" y="78"/>
            <a:chExt cx="1582" cy="570"/>
          </a:xfrm>
        </p:grpSpPr>
        <p:sp>
          <p:nvSpPr>
            <p:cNvPr id="18" name="Rectangle 11">
              <a:extLst>
                <a:ext uri="{FF2B5EF4-FFF2-40B4-BE49-F238E27FC236}">
                  <a16:creationId xmlns:a16="http://schemas.microsoft.com/office/drawing/2014/main" id="{FD7BBB15-DA09-4F16-B0E6-BEF66A98306A}"/>
                </a:ext>
              </a:extLst>
            </p:cNvPr>
            <p:cNvSpPr>
              <a:spLocks/>
            </p:cNvSpPr>
            <p:nvPr/>
          </p:nvSpPr>
          <p:spPr bwMode="auto">
            <a:xfrm>
              <a:off x="0" y="78"/>
              <a:ext cx="1582" cy="570"/>
            </a:xfrm>
            <a:prstGeom prst="rect">
              <a:avLst/>
            </a:prstGeom>
            <a:solidFill>
              <a:srgbClr val="73C05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l-GR"/>
            </a:p>
          </p:txBody>
        </p:sp>
      </p:grpSp>
      <p:pic>
        <p:nvPicPr>
          <p:cNvPr id="15" name="Picture 482">
            <a:extLst>
              <a:ext uri="{FF2B5EF4-FFF2-40B4-BE49-F238E27FC236}">
                <a16:creationId xmlns:a16="http://schemas.microsoft.com/office/drawing/2014/main" id="{1EA37F68-20AB-4CF0-9479-69ABAA2C80A8}"/>
              </a:ext>
            </a:extLst>
          </p:cNvPr>
          <p:cNvPicPr/>
          <p:nvPr/>
        </p:nvPicPr>
        <p:blipFill>
          <a:blip r:embed="rId3">
            <a:extLst>
              <a:ext uri="{28A0092B-C50C-407E-A947-70E740481C1C}">
                <a14:useLocalDpi xmlns:a14="http://schemas.microsoft.com/office/drawing/2010/main" val="0"/>
              </a:ext>
            </a:extLst>
          </a:blip>
          <a:stretch>
            <a:fillRect/>
          </a:stretch>
        </p:blipFill>
        <p:spPr>
          <a:xfrm>
            <a:off x="7514717" y="212618"/>
            <a:ext cx="1367328" cy="361950"/>
          </a:xfrm>
          <a:prstGeom prst="rect">
            <a:avLst/>
          </a:prstGeom>
        </p:spPr>
      </p:pic>
      <p:sp>
        <p:nvSpPr>
          <p:cNvPr id="21" name="TextBox 20">
            <a:extLst>
              <a:ext uri="{FF2B5EF4-FFF2-40B4-BE49-F238E27FC236}">
                <a16:creationId xmlns:a16="http://schemas.microsoft.com/office/drawing/2014/main" id="{577F8C37-7F23-4F49-9D2F-D3924ADEA40C}"/>
              </a:ext>
            </a:extLst>
          </p:cNvPr>
          <p:cNvSpPr txBox="1"/>
          <p:nvPr/>
        </p:nvSpPr>
        <p:spPr>
          <a:xfrm>
            <a:off x="971599" y="831267"/>
            <a:ext cx="7200800" cy="369332"/>
          </a:xfrm>
          <a:prstGeom prst="rect">
            <a:avLst/>
          </a:prstGeom>
          <a:noFill/>
        </p:spPr>
        <p:txBody>
          <a:bodyPr wrap="square" rtlCol="0">
            <a:spAutoFit/>
          </a:bodyPr>
          <a:lstStyle/>
          <a:p>
            <a:r>
              <a:rPr lang="en-US" b="1">
                <a:solidFill>
                  <a:srgbClr val="716D6E"/>
                </a:solidFill>
                <a:latin typeface="Noto Sans" panose="020B0502040504020204" pitchFamily="34" charset="0"/>
                <a:ea typeface="Noto Sans" panose="020B0502040504020204" pitchFamily="34" charset="0"/>
                <a:cs typeface="Noto Sans" panose="020B0502040504020204" pitchFamily="34" charset="0"/>
              </a:rPr>
              <a:t>POWERPOOR leads the way in</a:t>
            </a:r>
          </a:p>
        </p:txBody>
      </p:sp>
    </p:spTree>
    <p:extLst>
      <p:ext uri="{BB962C8B-B14F-4D97-AF65-F5344CB8AC3E}">
        <p14:creationId xmlns:p14="http://schemas.microsoft.com/office/powerpoint/2010/main" val="287870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Εικόνα 3">
            <a:extLst>
              <a:ext uri="{FF2B5EF4-FFF2-40B4-BE49-F238E27FC236}">
                <a16:creationId xmlns:a16="http://schemas.microsoft.com/office/drawing/2014/main" id="{299381A9-AAAF-4451-BF4F-F7FF037B100A}"/>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486290" y="6276998"/>
            <a:ext cx="587515" cy="460420"/>
          </a:xfrm>
          <a:prstGeom prst="rect">
            <a:avLst/>
          </a:prstGeom>
        </p:spPr>
      </p:pic>
      <p:sp>
        <p:nvSpPr>
          <p:cNvPr id="9" name="Ορθογώνιο 10">
            <a:extLst>
              <a:ext uri="{FF2B5EF4-FFF2-40B4-BE49-F238E27FC236}">
                <a16:creationId xmlns:a16="http://schemas.microsoft.com/office/drawing/2014/main" id="{C175F5E3-4FB1-49BE-AF60-76BE01D8ACF5}"/>
              </a:ext>
            </a:extLst>
          </p:cNvPr>
          <p:cNvSpPr/>
          <p:nvPr/>
        </p:nvSpPr>
        <p:spPr>
          <a:xfrm>
            <a:off x="234374" y="6488486"/>
            <a:ext cx="8167059" cy="400110"/>
          </a:xfrm>
          <a:prstGeom prst="rect">
            <a:avLst/>
          </a:prstGeom>
        </p:spPr>
        <p:txBody>
          <a:bodyPr wrap="square">
            <a:spAutoFit/>
          </a:bodyPr>
          <a:lstStyle/>
          <a:p>
            <a:r>
              <a:rPr lang="en-US" sz="900" b="1">
                <a:solidFill>
                  <a:schemeClr val="bg1">
                    <a:lumMod val="65000"/>
                  </a:schemeClr>
                </a:solidFill>
                <a:latin typeface="Segoe UI Semilight" pitchFamily="34" charset="0"/>
                <a:cs typeface="Segoe UI Semilight" pitchFamily="34" charset="0"/>
              </a:rPr>
              <a:t> </a:t>
            </a:r>
            <a:r>
              <a:rPr lang="en-US" sz="800" b="1">
                <a:solidFill>
                  <a:schemeClr val="bg1">
                    <a:lumMod val="65000"/>
                  </a:schemeClr>
                </a:solidFill>
                <a:latin typeface="Segoe UI Semilight" pitchFamily="34" charset="0"/>
                <a:cs typeface="Segoe UI Semilight" pitchFamily="34" charset="0"/>
              </a:rPr>
              <a:t> </a:t>
            </a:r>
            <a:r>
              <a:rPr lang="en-US" sz="1100" b="1">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rPr>
              <a:t>www.powerpoor.eu</a:t>
            </a:r>
            <a:endParaRPr lang="el-GR" sz="1100" b="1">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endParaRPr>
          </a:p>
          <a:p>
            <a:endParaRPr lang="el-GR" sz="900" b="1">
              <a:solidFill>
                <a:schemeClr val="bg1">
                  <a:lumMod val="65000"/>
                </a:schemeClr>
              </a:solidFill>
              <a:latin typeface="Segoe UI Semilight" pitchFamily="34" charset="0"/>
              <a:cs typeface="Segoe UI Semilight" pitchFamily="34" charset="0"/>
            </a:endParaRPr>
          </a:p>
        </p:txBody>
      </p:sp>
      <p:pic>
        <p:nvPicPr>
          <p:cNvPr id="10" name="Εικόνα 9">
            <a:extLst>
              <a:ext uri="{FF2B5EF4-FFF2-40B4-BE49-F238E27FC236}">
                <a16:creationId xmlns:a16="http://schemas.microsoft.com/office/drawing/2014/main" id="{DE358FFD-6ED7-48E2-AAD9-750D6ECA0EAC}"/>
              </a:ext>
            </a:extLst>
          </p:cNvPr>
          <p:cNvPicPr>
            <a:picLocks noChangeAspect="1"/>
          </p:cNvPicPr>
          <p:nvPr/>
        </p:nvPicPr>
        <p:blipFill>
          <a:blip r:embed="rId4"/>
          <a:stretch>
            <a:fillRect/>
          </a:stretch>
        </p:blipFill>
        <p:spPr>
          <a:xfrm>
            <a:off x="0" y="178056"/>
            <a:ext cx="5711952" cy="429768"/>
          </a:xfrm>
          <a:prstGeom prst="rect">
            <a:avLst/>
          </a:prstGeom>
        </p:spPr>
      </p:pic>
      <p:sp>
        <p:nvSpPr>
          <p:cNvPr id="2" name="TextBox 1">
            <a:extLst>
              <a:ext uri="{FF2B5EF4-FFF2-40B4-BE49-F238E27FC236}">
                <a16:creationId xmlns:a16="http://schemas.microsoft.com/office/drawing/2014/main" id="{0EC6CE86-D233-4D5C-9386-EE524F2F8AEB}"/>
              </a:ext>
            </a:extLst>
          </p:cNvPr>
          <p:cNvSpPr txBox="1"/>
          <p:nvPr/>
        </p:nvSpPr>
        <p:spPr>
          <a:xfrm>
            <a:off x="473313" y="5456088"/>
            <a:ext cx="7957830" cy="830997"/>
          </a:xfrm>
          <a:prstGeom prst="rect">
            <a:avLst/>
          </a:prstGeom>
          <a:noFill/>
        </p:spPr>
        <p:txBody>
          <a:bodyPr wrap="square" rtlCol="0">
            <a:spAutoFit/>
          </a:bodyPr>
          <a:lstStyle/>
          <a:p>
            <a:pPr algn="ctr"/>
            <a:r>
              <a:rPr lang="en-US" sz="1600" i="1" dirty="0">
                <a:solidFill>
                  <a:srgbClr val="716D6E"/>
                </a:solidFill>
                <a:latin typeface="Noto Sans" panose="020B0502040504020204" pitchFamily="34" charset="0"/>
              </a:rPr>
              <a:t>The toolkit can be </a:t>
            </a:r>
            <a:r>
              <a:rPr lang="en-US" sz="1600" i="1" dirty="0" err="1">
                <a:solidFill>
                  <a:srgbClr val="716D6E"/>
                </a:solidFill>
                <a:latin typeface="Noto Sans" panose="020B0502040504020204" pitchFamily="34" charset="0"/>
              </a:rPr>
              <a:t>utilised</a:t>
            </a:r>
            <a:r>
              <a:rPr lang="en-US" sz="1600" i="1" dirty="0">
                <a:solidFill>
                  <a:srgbClr val="716D6E"/>
                </a:solidFill>
                <a:latin typeface="Noto Sans" panose="020B0502040504020204" pitchFamily="34" charset="0"/>
              </a:rPr>
              <a:t> by citizens suffering from energy poverty, public and national authorities, energy communities or cooperatives, experts in the field, or other stakeholders</a:t>
            </a:r>
            <a:endParaRPr lang="el-GR" sz="1600" i="1" dirty="0">
              <a:solidFill>
                <a:srgbClr val="716D6E"/>
              </a:solidFill>
            </a:endParaRPr>
          </a:p>
        </p:txBody>
      </p:sp>
      <p:grpSp>
        <p:nvGrpSpPr>
          <p:cNvPr id="12" name="Group 11">
            <a:extLst>
              <a:ext uri="{FF2B5EF4-FFF2-40B4-BE49-F238E27FC236}">
                <a16:creationId xmlns:a16="http://schemas.microsoft.com/office/drawing/2014/main" id="{E8E5E6A5-FBFB-4631-977D-A8E31D89A893}"/>
              </a:ext>
            </a:extLst>
          </p:cNvPr>
          <p:cNvGrpSpPr/>
          <p:nvPr/>
        </p:nvGrpSpPr>
        <p:grpSpPr>
          <a:xfrm>
            <a:off x="0" y="1677423"/>
            <a:ext cx="9033158" cy="2268911"/>
            <a:chOff x="40647" y="1306708"/>
            <a:chExt cx="9033158" cy="2268911"/>
          </a:xfrm>
        </p:grpSpPr>
        <p:grpSp>
          <p:nvGrpSpPr>
            <p:cNvPr id="3" name="Group 2">
              <a:extLst>
                <a:ext uri="{FF2B5EF4-FFF2-40B4-BE49-F238E27FC236}">
                  <a16:creationId xmlns:a16="http://schemas.microsoft.com/office/drawing/2014/main" id="{8741A397-B9BF-41A4-885B-D6B169A55335}"/>
                </a:ext>
              </a:extLst>
            </p:cNvPr>
            <p:cNvGrpSpPr/>
            <p:nvPr/>
          </p:nvGrpSpPr>
          <p:grpSpPr>
            <a:xfrm>
              <a:off x="361962" y="1317446"/>
              <a:ext cx="1805307" cy="1142326"/>
              <a:chOff x="354890" y="1528519"/>
              <a:chExt cx="1805307" cy="1142326"/>
            </a:xfrm>
          </p:grpSpPr>
          <p:sp>
            <p:nvSpPr>
              <p:cNvPr id="51" name="Google Shape;923;p39">
                <a:extLst>
                  <a:ext uri="{FF2B5EF4-FFF2-40B4-BE49-F238E27FC236}">
                    <a16:creationId xmlns:a16="http://schemas.microsoft.com/office/drawing/2014/main" id="{73F38426-D109-46AE-A509-8EAED722BB86}"/>
                  </a:ext>
                </a:extLst>
              </p:cNvPr>
              <p:cNvSpPr/>
              <p:nvPr/>
            </p:nvSpPr>
            <p:spPr>
              <a:xfrm>
                <a:off x="354890" y="1754622"/>
                <a:ext cx="1248965" cy="700247"/>
              </a:xfrm>
              <a:custGeom>
                <a:avLst/>
                <a:gdLst/>
                <a:ahLst/>
                <a:cxnLst/>
                <a:rect l="l" t="t" r="r" b="b"/>
                <a:pathLst>
                  <a:path w="1049" h="823" extrusionOk="0">
                    <a:moveTo>
                      <a:pt x="868" y="206"/>
                    </a:moveTo>
                    <a:lnTo>
                      <a:pt x="688" y="0"/>
                    </a:lnTo>
                    <a:lnTo>
                      <a:pt x="0" y="0"/>
                    </a:lnTo>
                    <a:lnTo>
                      <a:pt x="0" y="823"/>
                    </a:lnTo>
                    <a:lnTo>
                      <a:pt x="688" y="823"/>
                    </a:lnTo>
                    <a:lnTo>
                      <a:pt x="868" y="617"/>
                    </a:lnTo>
                    <a:lnTo>
                      <a:pt x="1049" y="413"/>
                    </a:lnTo>
                    <a:lnTo>
                      <a:pt x="868" y="206"/>
                    </a:lnTo>
                    <a:close/>
                  </a:path>
                </a:pathLst>
              </a:custGeom>
              <a:solidFill>
                <a:srgbClr val="716D6E"/>
              </a:solidFill>
              <a:ln>
                <a:solidFill>
                  <a:srgbClr val="716D6E"/>
                </a:solid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52" name="Google Shape;928;p39">
                <a:extLst>
                  <a:ext uri="{FF2B5EF4-FFF2-40B4-BE49-F238E27FC236}">
                    <a16:creationId xmlns:a16="http://schemas.microsoft.com/office/drawing/2014/main" id="{0BD84E7C-A6C8-49C7-8C10-37AA308726B0}"/>
                  </a:ext>
                </a:extLst>
              </p:cNvPr>
              <p:cNvSpPr txBox="1"/>
              <p:nvPr/>
            </p:nvSpPr>
            <p:spPr>
              <a:xfrm>
                <a:off x="416130" y="1909455"/>
                <a:ext cx="850361" cy="498418"/>
              </a:xfrm>
              <a:prstGeom prst="rect">
                <a:avLst/>
              </a:prstGeom>
              <a:noFill/>
              <a:ln>
                <a:noFill/>
              </a:ln>
            </p:spPr>
            <p:txBody>
              <a:bodyPr spcFirstLastPara="1" wrap="square" lIns="0" tIns="0" rIns="0" bIns="0" anchor="t" anchorCtr="0">
                <a:noAutofit/>
              </a:bodyPr>
              <a:lstStyle/>
              <a:p>
                <a:pPr>
                  <a:buClr>
                    <a:srgbClr val="FFFFFF"/>
                  </a:buClr>
                  <a:buSzPts val="5900"/>
                </a:pPr>
                <a:r>
                  <a:rPr lang="en-US" sz="1350" b="1">
                    <a:solidFill>
                      <a:schemeClr val="bg1"/>
                    </a:solidFill>
                    <a:latin typeface="Noto Sans" panose="020B0502040504020204" pitchFamily="34" charset="0"/>
                    <a:ea typeface="Noto Sans" panose="020B0502040504020204" pitchFamily="34" charset="0"/>
                    <a:cs typeface="Noto Sans" panose="020B0502040504020204" pitchFamily="34" charset="0"/>
                  </a:rPr>
                  <a:t>POWER - TARGET</a:t>
                </a:r>
                <a:endParaRPr sz="1350" b="1">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53" name="Εικόνα 52">
                <a:extLst>
                  <a:ext uri="{FF2B5EF4-FFF2-40B4-BE49-F238E27FC236}">
                    <a16:creationId xmlns:a16="http://schemas.microsoft.com/office/drawing/2014/main" id="{BB313721-FF30-4EED-B55D-09C2B3789839}"/>
                  </a:ext>
                </a:extLst>
              </p:cNvPr>
              <p:cNvPicPr>
                <a:picLocks noChangeAspect="1"/>
              </p:cNvPicPr>
              <p:nvPr/>
            </p:nvPicPr>
            <p:blipFill>
              <a:blip r:embed="rId5"/>
              <a:stretch>
                <a:fillRect/>
              </a:stretch>
            </p:blipFill>
            <p:spPr>
              <a:xfrm>
                <a:off x="1017871" y="1528519"/>
                <a:ext cx="1142326" cy="1142326"/>
              </a:xfrm>
              <a:prstGeom prst="rect">
                <a:avLst/>
              </a:prstGeom>
            </p:spPr>
          </p:pic>
        </p:grpSp>
        <p:grpSp>
          <p:nvGrpSpPr>
            <p:cNvPr id="4" name="Group 3">
              <a:extLst>
                <a:ext uri="{FF2B5EF4-FFF2-40B4-BE49-F238E27FC236}">
                  <a16:creationId xmlns:a16="http://schemas.microsoft.com/office/drawing/2014/main" id="{6D225A70-5D37-4308-A5AC-A165447580BA}"/>
                </a:ext>
              </a:extLst>
            </p:cNvPr>
            <p:cNvGrpSpPr/>
            <p:nvPr/>
          </p:nvGrpSpPr>
          <p:grpSpPr>
            <a:xfrm>
              <a:off x="2526301" y="1306708"/>
              <a:ext cx="1765228" cy="1142324"/>
              <a:chOff x="2634570" y="1523589"/>
              <a:chExt cx="1765228" cy="1142324"/>
            </a:xfrm>
          </p:grpSpPr>
          <p:sp>
            <p:nvSpPr>
              <p:cNvPr id="57" name="Google Shape;924;p39">
                <a:extLst>
                  <a:ext uri="{FF2B5EF4-FFF2-40B4-BE49-F238E27FC236}">
                    <a16:creationId xmlns:a16="http://schemas.microsoft.com/office/drawing/2014/main" id="{AB6084F1-777C-4B47-9594-749CCA7D6F08}"/>
                  </a:ext>
                </a:extLst>
              </p:cNvPr>
              <p:cNvSpPr/>
              <p:nvPr/>
            </p:nvSpPr>
            <p:spPr>
              <a:xfrm>
                <a:off x="2634570" y="1741744"/>
                <a:ext cx="1250156" cy="706016"/>
              </a:xfrm>
              <a:custGeom>
                <a:avLst/>
                <a:gdLst/>
                <a:ahLst/>
                <a:cxnLst/>
                <a:rect l="l" t="t" r="r" b="b"/>
                <a:pathLst>
                  <a:path w="1050" h="823" extrusionOk="0">
                    <a:moveTo>
                      <a:pt x="868" y="206"/>
                    </a:moveTo>
                    <a:lnTo>
                      <a:pt x="689" y="0"/>
                    </a:lnTo>
                    <a:lnTo>
                      <a:pt x="0" y="0"/>
                    </a:lnTo>
                    <a:lnTo>
                      <a:pt x="0" y="823"/>
                    </a:lnTo>
                    <a:lnTo>
                      <a:pt x="689" y="823"/>
                    </a:lnTo>
                    <a:lnTo>
                      <a:pt x="868" y="617"/>
                    </a:lnTo>
                    <a:lnTo>
                      <a:pt x="1050" y="413"/>
                    </a:lnTo>
                    <a:lnTo>
                      <a:pt x="868" y="206"/>
                    </a:lnTo>
                    <a:close/>
                  </a:path>
                </a:pathLst>
              </a:custGeom>
              <a:solidFill>
                <a:srgbClr val="716D6E"/>
              </a:solidFill>
              <a:ln>
                <a:solidFill>
                  <a:srgbClr val="716D6E"/>
                </a:solid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58" name="Google Shape;929;p39">
                <a:extLst>
                  <a:ext uri="{FF2B5EF4-FFF2-40B4-BE49-F238E27FC236}">
                    <a16:creationId xmlns:a16="http://schemas.microsoft.com/office/drawing/2014/main" id="{18A60C4B-5A7A-4A61-A4E4-81B07F0472C0}"/>
                  </a:ext>
                </a:extLst>
              </p:cNvPr>
              <p:cNvSpPr txBox="1"/>
              <p:nvPr/>
            </p:nvSpPr>
            <p:spPr>
              <a:xfrm>
                <a:off x="2675047" y="1906657"/>
                <a:ext cx="1078706" cy="402975"/>
              </a:xfrm>
              <a:prstGeom prst="rect">
                <a:avLst/>
              </a:prstGeom>
              <a:noFill/>
              <a:ln>
                <a:noFill/>
              </a:ln>
            </p:spPr>
            <p:txBody>
              <a:bodyPr spcFirstLastPara="1" wrap="square" lIns="0" tIns="0" rIns="0" bIns="0" anchor="t" anchorCtr="0">
                <a:noAutofit/>
              </a:bodyPr>
              <a:lstStyle/>
              <a:p>
                <a:pPr lvl="0">
                  <a:buClr>
                    <a:srgbClr val="FFFFFF"/>
                  </a:buClr>
                  <a:buSzPts val="5900"/>
                </a:pPr>
                <a:r>
                  <a:rPr lang="en-US" sz="1350" b="1">
                    <a:solidFill>
                      <a:schemeClr val="bg1"/>
                    </a:solidFill>
                    <a:latin typeface="Noto Sans" panose="020B0502040504020204" pitchFamily="34" charset="0"/>
                    <a:ea typeface="Noto Sans" panose="020B0502040504020204" pitchFamily="34" charset="0"/>
                    <a:cs typeface="Noto Sans" panose="020B0502040504020204" pitchFamily="34" charset="0"/>
                  </a:rPr>
                  <a:t>POWER –</a:t>
                </a:r>
                <a:endParaRPr lang="el-GR" sz="1350" b="1">
                  <a:solidFill>
                    <a:schemeClr val="bg1"/>
                  </a:solidFill>
                  <a:latin typeface="Noto Sans" panose="020B0502040504020204" pitchFamily="34" charset="0"/>
                  <a:ea typeface="Noto Sans" panose="020B0502040504020204" pitchFamily="34" charset="0"/>
                  <a:cs typeface="Noto Sans" panose="020B0502040504020204" pitchFamily="34" charset="0"/>
                </a:endParaRPr>
              </a:p>
              <a:p>
                <a:pPr lvl="0">
                  <a:buClr>
                    <a:srgbClr val="FFFFFF"/>
                  </a:buClr>
                  <a:buSzPts val="5900"/>
                </a:pPr>
                <a:r>
                  <a:rPr lang="en-US" sz="1350" b="1">
                    <a:solidFill>
                      <a:schemeClr val="bg1"/>
                    </a:solidFill>
                    <a:latin typeface="Noto Sans" panose="020B0502040504020204" pitchFamily="34" charset="0"/>
                    <a:ea typeface="Noto Sans" panose="020B0502040504020204" pitchFamily="34" charset="0"/>
                    <a:cs typeface="Noto Sans" panose="020B0502040504020204" pitchFamily="34" charset="0"/>
                  </a:rPr>
                  <a:t> ACT</a:t>
                </a:r>
              </a:p>
            </p:txBody>
          </p:sp>
          <p:pic>
            <p:nvPicPr>
              <p:cNvPr id="59" name="Εικόνα 58">
                <a:extLst>
                  <a:ext uri="{FF2B5EF4-FFF2-40B4-BE49-F238E27FC236}">
                    <a16:creationId xmlns:a16="http://schemas.microsoft.com/office/drawing/2014/main" id="{6B879E88-D547-4BED-A4A4-E6C525B1D3F9}"/>
                  </a:ext>
                </a:extLst>
              </p:cNvPr>
              <p:cNvPicPr>
                <a:picLocks noChangeAspect="1"/>
              </p:cNvPicPr>
              <p:nvPr/>
            </p:nvPicPr>
            <p:blipFill>
              <a:blip r:embed="rId6"/>
              <a:stretch>
                <a:fillRect/>
              </a:stretch>
            </p:blipFill>
            <p:spPr>
              <a:xfrm>
                <a:off x="3257474" y="1523589"/>
                <a:ext cx="1142324" cy="1142324"/>
              </a:xfrm>
              <a:prstGeom prst="rect">
                <a:avLst/>
              </a:prstGeom>
            </p:spPr>
          </p:pic>
        </p:grpSp>
        <p:grpSp>
          <p:nvGrpSpPr>
            <p:cNvPr id="5" name="Group 4">
              <a:extLst>
                <a:ext uri="{FF2B5EF4-FFF2-40B4-BE49-F238E27FC236}">
                  <a16:creationId xmlns:a16="http://schemas.microsoft.com/office/drawing/2014/main" id="{930849B3-C92B-4B6D-A53C-6569A0ED4D5B}"/>
                </a:ext>
              </a:extLst>
            </p:cNvPr>
            <p:cNvGrpSpPr/>
            <p:nvPr/>
          </p:nvGrpSpPr>
          <p:grpSpPr>
            <a:xfrm>
              <a:off x="4730811" y="1344396"/>
              <a:ext cx="1777031" cy="1142325"/>
              <a:chOff x="4796748" y="1519586"/>
              <a:chExt cx="1777031" cy="1142325"/>
            </a:xfrm>
          </p:grpSpPr>
          <p:sp>
            <p:nvSpPr>
              <p:cNvPr id="63" name="Google Shape;925;p39">
                <a:extLst>
                  <a:ext uri="{FF2B5EF4-FFF2-40B4-BE49-F238E27FC236}">
                    <a16:creationId xmlns:a16="http://schemas.microsoft.com/office/drawing/2014/main" id="{9E9CDFC7-827D-4FA8-819F-354CA60108D7}"/>
                  </a:ext>
                </a:extLst>
              </p:cNvPr>
              <p:cNvSpPr/>
              <p:nvPr/>
            </p:nvSpPr>
            <p:spPr>
              <a:xfrm>
                <a:off x="4796748" y="1741743"/>
                <a:ext cx="1248965" cy="706017"/>
              </a:xfrm>
              <a:custGeom>
                <a:avLst/>
                <a:gdLst/>
                <a:ahLst/>
                <a:cxnLst/>
                <a:rect l="l" t="t" r="r" b="b"/>
                <a:pathLst>
                  <a:path w="1050" h="823" extrusionOk="0">
                    <a:moveTo>
                      <a:pt x="868" y="206"/>
                    </a:moveTo>
                    <a:lnTo>
                      <a:pt x="689" y="0"/>
                    </a:lnTo>
                    <a:lnTo>
                      <a:pt x="0" y="0"/>
                    </a:lnTo>
                    <a:lnTo>
                      <a:pt x="0" y="823"/>
                    </a:lnTo>
                    <a:lnTo>
                      <a:pt x="689" y="823"/>
                    </a:lnTo>
                    <a:lnTo>
                      <a:pt x="868" y="617"/>
                    </a:lnTo>
                    <a:lnTo>
                      <a:pt x="1050" y="413"/>
                    </a:lnTo>
                    <a:lnTo>
                      <a:pt x="868" y="206"/>
                    </a:lnTo>
                    <a:close/>
                  </a:path>
                </a:pathLst>
              </a:custGeom>
              <a:solidFill>
                <a:srgbClr val="716D6E"/>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64" name="Google Shape;929;p39">
                <a:extLst>
                  <a:ext uri="{FF2B5EF4-FFF2-40B4-BE49-F238E27FC236}">
                    <a16:creationId xmlns:a16="http://schemas.microsoft.com/office/drawing/2014/main" id="{BB69FB5E-54D2-4760-9831-506E65785D14}"/>
                  </a:ext>
                </a:extLst>
              </p:cNvPr>
              <p:cNvSpPr txBox="1"/>
              <p:nvPr/>
            </p:nvSpPr>
            <p:spPr>
              <a:xfrm>
                <a:off x="4843844" y="1893853"/>
                <a:ext cx="1078706" cy="374088"/>
              </a:xfrm>
              <a:prstGeom prst="rect">
                <a:avLst/>
              </a:prstGeom>
              <a:noFill/>
              <a:ln>
                <a:noFill/>
              </a:ln>
            </p:spPr>
            <p:txBody>
              <a:bodyPr spcFirstLastPara="1" wrap="square" lIns="0" tIns="0" rIns="0" bIns="0" anchor="t" anchorCtr="0">
                <a:noAutofit/>
              </a:bodyPr>
              <a:lstStyle/>
              <a:p>
                <a:pPr lvl="0">
                  <a:buClr>
                    <a:srgbClr val="FFFFFF"/>
                  </a:buClr>
                  <a:buSzPts val="5900"/>
                </a:pPr>
                <a:r>
                  <a:rPr lang="en-US" sz="1350" b="1">
                    <a:solidFill>
                      <a:schemeClr val="bg1"/>
                    </a:solidFill>
                    <a:latin typeface="Noto Sans" panose="020B0502040504020204" pitchFamily="34" charset="0"/>
                    <a:ea typeface="Noto Sans" panose="020B0502040504020204" pitchFamily="34" charset="0"/>
                    <a:cs typeface="Noto Sans" panose="020B0502040504020204" pitchFamily="34" charset="0"/>
                  </a:rPr>
                  <a:t>POWER - FUND</a:t>
                </a:r>
              </a:p>
            </p:txBody>
          </p:sp>
          <p:pic>
            <p:nvPicPr>
              <p:cNvPr id="65" name="Εικόνα 64">
                <a:extLst>
                  <a:ext uri="{FF2B5EF4-FFF2-40B4-BE49-F238E27FC236}">
                    <a16:creationId xmlns:a16="http://schemas.microsoft.com/office/drawing/2014/main" id="{752FA6CC-30BF-4D5C-B719-85ABB513E834}"/>
                  </a:ext>
                </a:extLst>
              </p:cNvPr>
              <p:cNvPicPr>
                <a:picLocks noChangeAspect="1"/>
              </p:cNvPicPr>
              <p:nvPr/>
            </p:nvPicPr>
            <p:blipFill>
              <a:blip r:embed="rId7"/>
              <a:stretch>
                <a:fillRect/>
              </a:stretch>
            </p:blipFill>
            <p:spPr>
              <a:xfrm>
                <a:off x="5431454" y="1519586"/>
                <a:ext cx="1142325" cy="1142325"/>
              </a:xfrm>
              <a:prstGeom prst="rect">
                <a:avLst/>
              </a:prstGeom>
            </p:spPr>
          </p:pic>
        </p:grpSp>
        <p:grpSp>
          <p:nvGrpSpPr>
            <p:cNvPr id="11" name="Group 10">
              <a:extLst>
                <a:ext uri="{FF2B5EF4-FFF2-40B4-BE49-F238E27FC236}">
                  <a16:creationId xmlns:a16="http://schemas.microsoft.com/office/drawing/2014/main" id="{DC120358-D8E3-4BA1-A441-72C7B9D3E2FD}"/>
                </a:ext>
              </a:extLst>
            </p:cNvPr>
            <p:cNvGrpSpPr/>
            <p:nvPr/>
          </p:nvGrpSpPr>
          <p:grpSpPr>
            <a:xfrm>
              <a:off x="6885802" y="1379239"/>
              <a:ext cx="2188003" cy="1142325"/>
              <a:chOff x="6939909" y="1538004"/>
              <a:chExt cx="2188003" cy="1142325"/>
            </a:xfrm>
          </p:grpSpPr>
          <p:sp>
            <p:nvSpPr>
              <p:cNvPr id="69" name="Google Shape;926;p39">
                <a:extLst>
                  <a:ext uri="{FF2B5EF4-FFF2-40B4-BE49-F238E27FC236}">
                    <a16:creationId xmlns:a16="http://schemas.microsoft.com/office/drawing/2014/main" id="{1D86A3FE-57A3-4A83-98A0-127873D25005}"/>
                  </a:ext>
                </a:extLst>
              </p:cNvPr>
              <p:cNvSpPr/>
              <p:nvPr/>
            </p:nvSpPr>
            <p:spPr>
              <a:xfrm>
                <a:off x="6939909" y="1745536"/>
                <a:ext cx="1776812" cy="706017"/>
              </a:xfrm>
              <a:custGeom>
                <a:avLst/>
                <a:gdLst/>
                <a:ahLst/>
                <a:cxnLst/>
                <a:rect l="l" t="t" r="r" b="b"/>
                <a:pathLst>
                  <a:path w="1049" h="823" extrusionOk="0">
                    <a:moveTo>
                      <a:pt x="868" y="206"/>
                    </a:moveTo>
                    <a:lnTo>
                      <a:pt x="688" y="0"/>
                    </a:lnTo>
                    <a:lnTo>
                      <a:pt x="0" y="0"/>
                    </a:lnTo>
                    <a:lnTo>
                      <a:pt x="0" y="823"/>
                    </a:lnTo>
                    <a:lnTo>
                      <a:pt x="688" y="823"/>
                    </a:lnTo>
                    <a:lnTo>
                      <a:pt x="868" y="617"/>
                    </a:lnTo>
                    <a:lnTo>
                      <a:pt x="1049" y="413"/>
                    </a:lnTo>
                    <a:lnTo>
                      <a:pt x="868" y="206"/>
                    </a:lnTo>
                    <a:close/>
                  </a:path>
                </a:pathLst>
              </a:custGeom>
              <a:solidFill>
                <a:srgbClr val="716D6E"/>
              </a:solid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pic>
            <p:nvPicPr>
              <p:cNvPr id="72" name="Εικόνα 71">
                <a:extLst>
                  <a:ext uri="{FF2B5EF4-FFF2-40B4-BE49-F238E27FC236}">
                    <a16:creationId xmlns:a16="http://schemas.microsoft.com/office/drawing/2014/main" id="{3BCEA1AB-8D6F-4F88-A7D4-F92A3421C625}"/>
                  </a:ext>
                </a:extLst>
              </p:cNvPr>
              <p:cNvPicPr>
                <a:picLocks noChangeAspect="1"/>
              </p:cNvPicPr>
              <p:nvPr/>
            </p:nvPicPr>
            <p:blipFill>
              <a:blip r:embed="rId8"/>
              <a:stretch>
                <a:fillRect/>
              </a:stretch>
            </p:blipFill>
            <p:spPr>
              <a:xfrm>
                <a:off x="7981675" y="1538004"/>
                <a:ext cx="1146237" cy="1142325"/>
              </a:xfrm>
              <a:prstGeom prst="rect">
                <a:avLst/>
              </a:prstGeom>
            </p:spPr>
          </p:pic>
          <p:sp>
            <p:nvSpPr>
              <p:cNvPr id="73" name="Google Shape;929;p39">
                <a:extLst>
                  <a:ext uri="{FF2B5EF4-FFF2-40B4-BE49-F238E27FC236}">
                    <a16:creationId xmlns:a16="http://schemas.microsoft.com/office/drawing/2014/main" id="{74262022-37E4-465B-ADD6-4F3F34192A86}"/>
                  </a:ext>
                </a:extLst>
              </p:cNvPr>
              <p:cNvSpPr txBox="1"/>
              <p:nvPr/>
            </p:nvSpPr>
            <p:spPr>
              <a:xfrm>
                <a:off x="6976477" y="1855404"/>
                <a:ext cx="1078706" cy="500161"/>
              </a:xfrm>
              <a:prstGeom prst="rect">
                <a:avLst/>
              </a:prstGeom>
              <a:noFill/>
              <a:ln>
                <a:noFill/>
              </a:ln>
            </p:spPr>
            <p:txBody>
              <a:bodyPr spcFirstLastPara="1" wrap="square" lIns="0" tIns="0" rIns="0" bIns="0" anchor="t" anchorCtr="0">
                <a:noAutofit/>
              </a:bodyPr>
              <a:lstStyle/>
              <a:p>
                <a:pPr lvl="0">
                  <a:buClr>
                    <a:srgbClr val="FFFFFF"/>
                  </a:buClr>
                  <a:buSzPts val="5900"/>
                </a:pPr>
                <a:r>
                  <a:rPr lang="en-US" sz="1350" b="1">
                    <a:solidFill>
                      <a:schemeClr val="bg1"/>
                    </a:solidFill>
                    <a:latin typeface="Noto Sans" panose="020B0502040504020204" pitchFamily="34" charset="0"/>
                    <a:ea typeface="Noto Sans" panose="020B0502040504020204" pitchFamily="34" charset="0"/>
                    <a:cs typeface="Noto Sans" panose="020B0502040504020204" pitchFamily="34" charset="0"/>
                  </a:rPr>
                  <a:t>Energy poverty Guidebook</a:t>
                </a:r>
              </a:p>
            </p:txBody>
          </p:sp>
        </p:grpSp>
        <p:sp>
          <p:nvSpPr>
            <p:cNvPr id="36" name="Σύμβολο αφαίρεσης 5">
              <a:extLst>
                <a:ext uri="{FF2B5EF4-FFF2-40B4-BE49-F238E27FC236}">
                  <a16:creationId xmlns:a16="http://schemas.microsoft.com/office/drawing/2014/main" id="{E970E583-8813-447E-9EAF-F18690C37638}"/>
                </a:ext>
              </a:extLst>
            </p:cNvPr>
            <p:cNvSpPr/>
            <p:nvPr/>
          </p:nvSpPr>
          <p:spPr>
            <a:xfrm>
              <a:off x="40647" y="3520691"/>
              <a:ext cx="2051720" cy="45719"/>
            </a:xfrm>
            <a:prstGeom prst="mathMinus">
              <a:avLst/>
            </a:prstGeom>
            <a:solidFill>
              <a:srgbClr val="7FC554"/>
            </a:solidFill>
            <a:ln>
              <a:solidFill>
                <a:srgbClr val="7FC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Σύμβολο αφαίρεσης 5">
              <a:extLst>
                <a:ext uri="{FF2B5EF4-FFF2-40B4-BE49-F238E27FC236}">
                  <a16:creationId xmlns:a16="http://schemas.microsoft.com/office/drawing/2014/main" id="{E2D5658B-7215-4D61-99D7-A26D8EEDC94C}"/>
                </a:ext>
              </a:extLst>
            </p:cNvPr>
            <p:cNvSpPr/>
            <p:nvPr/>
          </p:nvSpPr>
          <p:spPr>
            <a:xfrm>
              <a:off x="2303887" y="3520691"/>
              <a:ext cx="2051720" cy="45719"/>
            </a:xfrm>
            <a:prstGeom prst="mathMinus">
              <a:avLst/>
            </a:prstGeom>
            <a:solidFill>
              <a:srgbClr val="7FC554"/>
            </a:solidFill>
            <a:ln>
              <a:solidFill>
                <a:srgbClr val="7FC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 name="Σύμβολο αφαίρεσης 5">
              <a:extLst>
                <a:ext uri="{FF2B5EF4-FFF2-40B4-BE49-F238E27FC236}">
                  <a16:creationId xmlns:a16="http://schemas.microsoft.com/office/drawing/2014/main" id="{43D3B187-1273-423A-A17F-563442B833BA}"/>
                </a:ext>
              </a:extLst>
            </p:cNvPr>
            <p:cNvSpPr/>
            <p:nvPr/>
          </p:nvSpPr>
          <p:spPr>
            <a:xfrm>
              <a:off x="4456122" y="3529900"/>
              <a:ext cx="2051720" cy="45719"/>
            </a:xfrm>
            <a:prstGeom prst="mathMinus">
              <a:avLst/>
            </a:prstGeom>
            <a:solidFill>
              <a:srgbClr val="7FC554"/>
            </a:solidFill>
            <a:ln>
              <a:solidFill>
                <a:srgbClr val="7FC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 name="Σύμβολο αφαίρεσης 5">
              <a:extLst>
                <a:ext uri="{FF2B5EF4-FFF2-40B4-BE49-F238E27FC236}">
                  <a16:creationId xmlns:a16="http://schemas.microsoft.com/office/drawing/2014/main" id="{419B38B9-2D55-48CA-91AB-EB20031377AA}"/>
                </a:ext>
              </a:extLst>
            </p:cNvPr>
            <p:cNvSpPr/>
            <p:nvPr/>
          </p:nvSpPr>
          <p:spPr>
            <a:xfrm>
              <a:off x="6719362" y="3512862"/>
              <a:ext cx="2051720" cy="45719"/>
            </a:xfrm>
            <a:prstGeom prst="mathMinus">
              <a:avLst/>
            </a:prstGeom>
            <a:solidFill>
              <a:srgbClr val="7FC554"/>
            </a:solidFill>
            <a:ln>
              <a:solidFill>
                <a:srgbClr val="7FC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 name="TextBox 39">
              <a:extLst>
                <a:ext uri="{FF2B5EF4-FFF2-40B4-BE49-F238E27FC236}">
                  <a16:creationId xmlns:a16="http://schemas.microsoft.com/office/drawing/2014/main" id="{6D1F9C56-2B8B-4724-8062-0A98323F3E48}"/>
                </a:ext>
              </a:extLst>
            </p:cNvPr>
            <p:cNvSpPr txBox="1"/>
            <p:nvPr/>
          </p:nvSpPr>
          <p:spPr>
            <a:xfrm>
              <a:off x="289632" y="2679300"/>
              <a:ext cx="1874697" cy="738664"/>
            </a:xfrm>
            <a:prstGeom prst="rect">
              <a:avLst/>
            </a:prstGeom>
            <a:noFill/>
          </p:spPr>
          <p:txBody>
            <a:bodyPr wrap="square" lIns="91440" tIns="45720" rIns="91440" bIns="45720" rtlCol="0" anchor="t">
              <a:spAutoFit/>
            </a:bodyPr>
            <a:lstStyle/>
            <a:p>
              <a:r>
                <a:rPr lang="en-US" sz="1400" dirty="0">
                  <a:solidFill>
                    <a:srgbClr val="716D6E"/>
                  </a:solidFill>
                  <a:latin typeface="Noto Sans"/>
                  <a:ea typeface="Noto Sans" panose="020B0502040504020204" pitchFamily="34" charset="0"/>
                  <a:cs typeface="Noto Sans" panose="020B0502040504020204" pitchFamily="34" charset="0"/>
                </a:rPr>
                <a:t>Identify citizens suffering from energy poverty</a:t>
              </a:r>
              <a:endParaRPr lang="el-GR" sz="1400" dirty="0">
                <a:solidFill>
                  <a:srgbClr val="716D6E"/>
                </a:solidFill>
                <a:latin typeface="Noto Sans" panose="020B0502040504020204" pitchFamily="34" charset="0"/>
                <a:ea typeface="Noto Sans" panose="020B0502040504020204" pitchFamily="34" charset="0"/>
                <a:cs typeface="Noto Sans" panose="020B0502040504020204" pitchFamily="34" charset="0"/>
              </a:endParaRPr>
            </a:p>
          </p:txBody>
        </p:sp>
        <p:sp>
          <p:nvSpPr>
            <p:cNvPr id="41" name="TextBox 40">
              <a:extLst>
                <a:ext uri="{FF2B5EF4-FFF2-40B4-BE49-F238E27FC236}">
                  <a16:creationId xmlns:a16="http://schemas.microsoft.com/office/drawing/2014/main" id="{0B68CC54-7181-4A25-84D0-DB4A25D2C21C}"/>
                </a:ext>
              </a:extLst>
            </p:cNvPr>
            <p:cNvSpPr txBox="1"/>
            <p:nvPr/>
          </p:nvSpPr>
          <p:spPr>
            <a:xfrm>
              <a:off x="2516470" y="2667187"/>
              <a:ext cx="1896644" cy="738664"/>
            </a:xfrm>
            <a:prstGeom prst="rect">
              <a:avLst/>
            </a:prstGeom>
            <a:noFill/>
          </p:spPr>
          <p:txBody>
            <a:bodyPr wrap="square" lIns="91440" tIns="45720" rIns="91440" bIns="45720" rtlCol="0" anchor="t">
              <a:spAutoFit/>
            </a:bodyPr>
            <a:lstStyle/>
            <a:p>
              <a:r>
                <a:rPr lang="en-GB" sz="1400" dirty="0">
                  <a:solidFill>
                    <a:srgbClr val="716D6E"/>
                  </a:solidFill>
                  <a:latin typeface="Noto Sans"/>
                </a:rPr>
                <a:t>Enable them to understand their energy use</a:t>
              </a:r>
              <a:endParaRPr lang="el-GR" sz="1400" dirty="0">
                <a:solidFill>
                  <a:srgbClr val="716D6E"/>
                </a:solidFill>
                <a:cs typeface="Calibri"/>
              </a:endParaRPr>
            </a:p>
          </p:txBody>
        </p:sp>
        <p:sp>
          <p:nvSpPr>
            <p:cNvPr id="42" name="TextBox 41">
              <a:extLst>
                <a:ext uri="{FF2B5EF4-FFF2-40B4-BE49-F238E27FC236}">
                  <a16:creationId xmlns:a16="http://schemas.microsoft.com/office/drawing/2014/main" id="{F0F8AD69-2DA7-4598-9B5E-CC0CE453C25B}"/>
                </a:ext>
              </a:extLst>
            </p:cNvPr>
            <p:cNvSpPr txBox="1"/>
            <p:nvPr/>
          </p:nvSpPr>
          <p:spPr>
            <a:xfrm>
              <a:off x="4702882" y="2685887"/>
              <a:ext cx="1832945" cy="523220"/>
            </a:xfrm>
            <a:prstGeom prst="rect">
              <a:avLst/>
            </a:prstGeom>
            <a:noFill/>
          </p:spPr>
          <p:txBody>
            <a:bodyPr wrap="square" lIns="91440" tIns="45720" rIns="91440" bIns="45720" rtlCol="0" anchor="t">
              <a:spAutoFit/>
            </a:bodyPr>
            <a:lstStyle/>
            <a:p>
              <a:r>
                <a:rPr lang="en-US" sz="1400" dirty="0">
                  <a:solidFill>
                    <a:srgbClr val="716D6E"/>
                  </a:solidFill>
                  <a:latin typeface="Noto Sans"/>
                </a:rPr>
                <a:t>Communicate innovative financing</a:t>
              </a:r>
              <a:endParaRPr lang="el-GR" sz="1400" dirty="0">
                <a:solidFill>
                  <a:srgbClr val="716D6E"/>
                </a:solidFill>
                <a:cs typeface="Calibri"/>
              </a:endParaRPr>
            </a:p>
          </p:txBody>
        </p:sp>
        <p:sp>
          <p:nvSpPr>
            <p:cNvPr id="43" name="TextBox 42">
              <a:extLst>
                <a:ext uri="{FF2B5EF4-FFF2-40B4-BE49-F238E27FC236}">
                  <a16:creationId xmlns:a16="http://schemas.microsoft.com/office/drawing/2014/main" id="{BC3BA99C-E41C-467D-8741-A063836C08A6}"/>
                </a:ext>
              </a:extLst>
            </p:cNvPr>
            <p:cNvSpPr txBox="1"/>
            <p:nvPr/>
          </p:nvSpPr>
          <p:spPr>
            <a:xfrm>
              <a:off x="6887968" y="2681751"/>
              <a:ext cx="2047227" cy="738664"/>
            </a:xfrm>
            <a:prstGeom prst="rect">
              <a:avLst/>
            </a:prstGeom>
            <a:noFill/>
          </p:spPr>
          <p:txBody>
            <a:bodyPr wrap="square" lIns="91440" tIns="45720" rIns="91440" bIns="45720" rtlCol="0" anchor="t">
              <a:spAutoFit/>
            </a:bodyPr>
            <a:lstStyle/>
            <a:p>
              <a:r>
                <a:rPr lang="en-US" sz="1400" dirty="0">
                  <a:solidFill>
                    <a:srgbClr val="716D6E"/>
                  </a:solidFill>
                  <a:latin typeface="Noto Sans"/>
                </a:rPr>
                <a:t>Incorporate energy poverty mitigation actions into SECAPS</a:t>
              </a:r>
              <a:endParaRPr lang="el-GR" sz="1400" dirty="0">
                <a:solidFill>
                  <a:srgbClr val="716D6E"/>
                </a:solidFill>
                <a:cs typeface="Calibri"/>
              </a:endParaRPr>
            </a:p>
          </p:txBody>
        </p:sp>
      </p:grpSp>
      <p:pic>
        <p:nvPicPr>
          <p:cNvPr id="47" name="Picture 482">
            <a:extLst>
              <a:ext uri="{FF2B5EF4-FFF2-40B4-BE49-F238E27FC236}">
                <a16:creationId xmlns:a16="http://schemas.microsoft.com/office/drawing/2014/main" id="{E0EA9AC7-1DF0-4F24-960D-EE6724F397FB}"/>
              </a:ext>
            </a:extLst>
          </p:cNvPr>
          <p:cNvPicPr/>
          <p:nvPr/>
        </p:nvPicPr>
        <p:blipFill>
          <a:blip r:embed="rId9">
            <a:extLst>
              <a:ext uri="{28A0092B-C50C-407E-A947-70E740481C1C}">
                <a14:useLocalDpi xmlns:a14="http://schemas.microsoft.com/office/drawing/2010/main" val="0"/>
              </a:ext>
            </a:extLst>
          </a:blip>
          <a:stretch>
            <a:fillRect/>
          </a:stretch>
        </p:blipFill>
        <p:spPr>
          <a:xfrm>
            <a:off x="7514717" y="212618"/>
            <a:ext cx="1367328" cy="361950"/>
          </a:xfrm>
          <a:prstGeom prst="rect">
            <a:avLst/>
          </a:prstGeom>
        </p:spPr>
      </p:pic>
      <p:sp>
        <p:nvSpPr>
          <p:cNvPr id="45" name="TextBox 44">
            <a:extLst>
              <a:ext uri="{FF2B5EF4-FFF2-40B4-BE49-F238E27FC236}">
                <a16:creationId xmlns:a16="http://schemas.microsoft.com/office/drawing/2014/main" id="{1FC9F82F-DBA2-451E-8A67-7D8CB17D6FBD}"/>
              </a:ext>
            </a:extLst>
          </p:cNvPr>
          <p:cNvSpPr txBox="1"/>
          <p:nvPr/>
        </p:nvSpPr>
        <p:spPr>
          <a:xfrm>
            <a:off x="971599" y="831267"/>
            <a:ext cx="7200800" cy="369332"/>
          </a:xfrm>
          <a:prstGeom prst="rect">
            <a:avLst/>
          </a:prstGeom>
          <a:noFill/>
        </p:spPr>
        <p:txBody>
          <a:bodyPr wrap="square" rtlCol="0">
            <a:spAutoFit/>
          </a:bodyPr>
          <a:lstStyle/>
          <a:p>
            <a:r>
              <a:rPr lang="en-US" b="1">
                <a:solidFill>
                  <a:srgbClr val="716D6E"/>
                </a:solidFill>
                <a:latin typeface="Noto Sans" panose="020B0502040504020204" pitchFamily="34" charset="0"/>
                <a:ea typeface="Noto Sans" panose="020B0502040504020204" pitchFamily="34" charset="0"/>
                <a:cs typeface="Noto Sans" panose="020B0502040504020204" pitchFamily="34" charset="0"/>
              </a:rPr>
              <a:t>Energy Poverty Mitigation Toolkit</a:t>
            </a:r>
          </a:p>
        </p:txBody>
      </p:sp>
      <p:sp>
        <p:nvSpPr>
          <p:cNvPr id="35" name="TextBox 34">
            <a:extLst>
              <a:ext uri="{FF2B5EF4-FFF2-40B4-BE49-F238E27FC236}">
                <a16:creationId xmlns:a16="http://schemas.microsoft.com/office/drawing/2014/main" id="{636BC69A-F4DF-4E1E-BB62-0F97C11A984C}"/>
              </a:ext>
            </a:extLst>
          </p:cNvPr>
          <p:cNvSpPr txBox="1"/>
          <p:nvPr/>
        </p:nvSpPr>
        <p:spPr>
          <a:xfrm>
            <a:off x="190192" y="4179401"/>
            <a:ext cx="2071379" cy="338554"/>
          </a:xfrm>
          <a:prstGeom prst="rect">
            <a:avLst/>
          </a:prstGeom>
          <a:noFill/>
        </p:spPr>
        <p:txBody>
          <a:bodyPr wrap="square">
            <a:spAutoFit/>
          </a:bodyPr>
          <a:lstStyle/>
          <a:p>
            <a:r>
              <a:rPr lang="en-US" sz="1600" b="1" dirty="0">
                <a:solidFill>
                  <a:srgbClr val="7FC554"/>
                </a:solidFill>
                <a:latin typeface="Noto Sans" panose="020B0502040504020204" pitchFamily="34" charset="0"/>
                <a:ea typeface="Noto Sans" panose="020B0502040504020204" pitchFamily="34" charset="0"/>
                <a:cs typeface="Noto Sans" panose="020B0502040504020204" pitchFamily="34" charset="0"/>
              </a:rPr>
              <a:t>Module 1 - ENPOV</a:t>
            </a:r>
            <a:endParaRPr lang="en-GB" dirty="0"/>
          </a:p>
        </p:txBody>
      </p:sp>
      <p:sp>
        <p:nvSpPr>
          <p:cNvPr id="44" name="TextBox 43">
            <a:extLst>
              <a:ext uri="{FF2B5EF4-FFF2-40B4-BE49-F238E27FC236}">
                <a16:creationId xmlns:a16="http://schemas.microsoft.com/office/drawing/2014/main" id="{EF998B12-F0AB-4F0A-ABD3-AE6DFCEE125A}"/>
              </a:ext>
            </a:extLst>
          </p:cNvPr>
          <p:cNvSpPr txBox="1"/>
          <p:nvPr/>
        </p:nvSpPr>
        <p:spPr>
          <a:xfrm>
            <a:off x="2315655" y="4169433"/>
            <a:ext cx="2216979" cy="338554"/>
          </a:xfrm>
          <a:prstGeom prst="rect">
            <a:avLst/>
          </a:prstGeom>
          <a:noFill/>
        </p:spPr>
        <p:txBody>
          <a:bodyPr wrap="square">
            <a:spAutoFit/>
          </a:bodyPr>
          <a:lstStyle/>
          <a:p>
            <a:r>
              <a:rPr lang="en-US" sz="1600" b="1">
                <a:solidFill>
                  <a:srgbClr val="7FC554"/>
                </a:solidFill>
                <a:latin typeface="Noto Sans" panose="020B0502040504020204" pitchFamily="34" charset="0"/>
                <a:ea typeface="Noto Sans" panose="020B0502040504020204" pitchFamily="34" charset="0"/>
                <a:cs typeface="Noto Sans" panose="020B0502040504020204" pitchFamily="34" charset="0"/>
              </a:rPr>
              <a:t>Module 2 - </a:t>
            </a:r>
            <a:r>
              <a:rPr lang="en-US" sz="1600" b="1">
                <a:solidFill>
                  <a:srgbClr val="7FC554"/>
                </a:solidFill>
                <a:latin typeface="Noto Sans" panose="020B0502040504020204" pitchFamily="34" charset="0"/>
              </a:rPr>
              <a:t>ACTIONS</a:t>
            </a:r>
            <a:endParaRPr lang="en-GB" sz="1600" b="1">
              <a:solidFill>
                <a:srgbClr val="7FC554"/>
              </a:solidFill>
              <a:latin typeface="Noto Sans" panose="020B0502040504020204" pitchFamily="34" charset="0"/>
            </a:endParaRPr>
          </a:p>
        </p:txBody>
      </p:sp>
      <p:sp>
        <p:nvSpPr>
          <p:cNvPr id="46" name="TextBox 45">
            <a:extLst>
              <a:ext uri="{FF2B5EF4-FFF2-40B4-BE49-F238E27FC236}">
                <a16:creationId xmlns:a16="http://schemas.microsoft.com/office/drawing/2014/main" id="{D3BC48E6-8E70-4341-B3E3-6010982B79FB}"/>
              </a:ext>
            </a:extLst>
          </p:cNvPr>
          <p:cNvSpPr txBox="1"/>
          <p:nvPr/>
        </p:nvSpPr>
        <p:spPr>
          <a:xfrm>
            <a:off x="4634031" y="4161121"/>
            <a:ext cx="1858473" cy="338554"/>
          </a:xfrm>
          <a:prstGeom prst="rect">
            <a:avLst/>
          </a:prstGeom>
          <a:noFill/>
        </p:spPr>
        <p:txBody>
          <a:bodyPr wrap="square">
            <a:spAutoFit/>
          </a:bodyPr>
          <a:lstStyle/>
          <a:p>
            <a:r>
              <a:rPr lang="en-US" sz="1600" b="1">
                <a:solidFill>
                  <a:srgbClr val="7FC554"/>
                </a:solidFill>
                <a:latin typeface="Noto Sans" panose="020B0502040504020204" pitchFamily="34" charset="0"/>
                <a:ea typeface="Noto Sans" panose="020B0502040504020204" pitchFamily="34" charset="0"/>
                <a:cs typeface="Noto Sans" panose="020B0502040504020204" pitchFamily="34" charset="0"/>
              </a:rPr>
              <a:t>Module 3 - FUND</a:t>
            </a:r>
            <a:endParaRPr lang="en-GB"/>
          </a:p>
        </p:txBody>
      </p:sp>
      <p:sp>
        <p:nvSpPr>
          <p:cNvPr id="48" name="TextBox 47">
            <a:extLst>
              <a:ext uri="{FF2B5EF4-FFF2-40B4-BE49-F238E27FC236}">
                <a16:creationId xmlns:a16="http://schemas.microsoft.com/office/drawing/2014/main" id="{CF206B9C-25EE-49A6-B864-06F3AA9E9F70}"/>
              </a:ext>
            </a:extLst>
          </p:cNvPr>
          <p:cNvSpPr txBox="1"/>
          <p:nvPr/>
        </p:nvSpPr>
        <p:spPr>
          <a:xfrm>
            <a:off x="6921574" y="4154182"/>
            <a:ext cx="1858473" cy="338554"/>
          </a:xfrm>
          <a:prstGeom prst="rect">
            <a:avLst/>
          </a:prstGeom>
          <a:noFill/>
        </p:spPr>
        <p:txBody>
          <a:bodyPr wrap="square">
            <a:spAutoFit/>
          </a:bodyPr>
          <a:lstStyle/>
          <a:p>
            <a:r>
              <a:rPr lang="en-US" sz="1600" b="1">
                <a:solidFill>
                  <a:srgbClr val="7FC554"/>
                </a:solidFill>
                <a:latin typeface="Noto Sans" panose="020B0502040504020204" pitchFamily="34" charset="0"/>
                <a:ea typeface="Noto Sans" panose="020B0502040504020204" pitchFamily="34" charset="0"/>
                <a:cs typeface="Noto Sans" panose="020B0502040504020204" pitchFamily="34" charset="0"/>
              </a:rPr>
              <a:t>Module 4 - PLAN</a:t>
            </a:r>
            <a:endParaRPr lang="en-GB"/>
          </a:p>
        </p:txBody>
      </p:sp>
      <p:sp>
        <p:nvSpPr>
          <p:cNvPr id="13" name="TextBox 12">
            <a:extLst>
              <a:ext uri="{FF2B5EF4-FFF2-40B4-BE49-F238E27FC236}">
                <a16:creationId xmlns:a16="http://schemas.microsoft.com/office/drawing/2014/main" id="{5159778F-1B35-4D98-9BD4-3F471EE318FA}"/>
              </a:ext>
            </a:extLst>
          </p:cNvPr>
          <p:cNvSpPr txBox="1"/>
          <p:nvPr/>
        </p:nvSpPr>
        <p:spPr>
          <a:xfrm>
            <a:off x="3672967" y="4870353"/>
            <a:ext cx="2051719" cy="369332"/>
          </a:xfrm>
          <a:prstGeom prst="rect">
            <a:avLst/>
          </a:prstGeom>
          <a:noFill/>
        </p:spPr>
        <p:txBody>
          <a:bodyPr wrap="square" rtlCol="0">
            <a:spAutoFit/>
          </a:bodyPr>
          <a:lstStyle/>
          <a:p>
            <a:r>
              <a:rPr lang="en-US">
                <a:solidFill>
                  <a:srgbClr val="777777"/>
                </a:solidFill>
                <a:latin typeface="Noto Sans" panose="020B0502040504020204" pitchFamily="34" charset="0"/>
                <a:ea typeface="Noto Sans" panose="020B0502040504020204" pitchFamily="34" charset="0"/>
                <a:cs typeface="Noto Sans" panose="020B0502040504020204" pitchFamily="34" charset="0"/>
              </a:rPr>
              <a:t>Training material</a:t>
            </a:r>
            <a:endParaRPr lang="en-GB">
              <a:solidFill>
                <a:srgbClr val="777777"/>
              </a:solidFill>
              <a:latin typeface="Noto Sans" panose="020B0502040504020204" pitchFamily="34" charset="0"/>
              <a:ea typeface="Noto Sans" panose="020B0502040504020204" pitchFamily="34" charset="0"/>
              <a:cs typeface="Noto Sans" panose="020B0502040504020204" pitchFamily="34" charset="0"/>
            </a:endParaRPr>
          </a:p>
        </p:txBody>
      </p:sp>
      <p:cxnSp>
        <p:nvCxnSpPr>
          <p:cNvPr id="49" name="Straight Connector 48">
            <a:extLst>
              <a:ext uri="{FF2B5EF4-FFF2-40B4-BE49-F238E27FC236}">
                <a16:creationId xmlns:a16="http://schemas.microsoft.com/office/drawing/2014/main" id="{D4016660-505B-4D27-A2AA-3306C5B085CF}"/>
              </a:ext>
            </a:extLst>
          </p:cNvPr>
          <p:cNvCxnSpPr>
            <a:cxnSpLocks/>
          </p:cNvCxnSpPr>
          <p:nvPr/>
        </p:nvCxnSpPr>
        <p:spPr>
          <a:xfrm>
            <a:off x="4136633" y="5353818"/>
            <a:ext cx="1107062" cy="0"/>
          </a:xfrm>
          <a:prstGeom prst="line">
            <a:avLst/>
          </a:prstGeom>
          <a:ln w="28575">
            <a:solidFill>
              <a:srgbClr val="7FC5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40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Εικόνα 4">
            <a:extLst>
              <a:ext uri="{FF2B5EF4-FFF2-40B4-BE49-F238E27FC236}">
                <a16:creationId xmlns:a16="http://schemas.microsoft.com/office/drawing/2014/main" id="{92CF1CB7-DCF5-41F5-AC3E-C4B5E9A0A445}"/>
              </a:ext>
            </a:extLst>
          </p:cNvPr>
          <p:cNvPicPr>
            <a:picLocks noChangeAspect="1"/>
          </p:cNvPicPr>
          <p:nvPr/>
        </p:nvPicPr>
        <p:blipFill>
          <a:blip r:embed="rId3"/>
          <a:stretch>
            <a:fillRect/>
          </a:stretch>
        </p:blipFill>
        <p:spPr>
          <a:xfrm>
            <a:off x="153183" y="4395365"/>
            <a:ext cx="916739" cy="923241"/>
          </a:xfrm>
          <a:prstGeom prst="rect">
            <a:avLst/>
          </a:prstGeom>
        </p:spPr>
      </p:pic>
      <p:pic>
        <p:nvPicPr>
          <p:cNvPr id="8" name="Εικόνα 3">
            <a:extLst>
              <a:ext uri="{FF2B5EF4-FFF2-40B4-BE49-F238E27FC236}">
                <a16:creationId xmlns:a16="http://schemas.microsoft.com/office/drawing/2014/main" id="{AD503A42-41CC-4B95-AFC5-618A08DF2EC6}"/>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418579" y="6280948"/>
            <a:ext cx="587515" cy="460420"/>
          </a:xfrm>
          <a:prstGeom prst="rect">
            <a:avLst/>
          </a:prstGeom>
        </p:spPr>
      </p:pic>
      <p:sp>
        <p:nvSpPr>
          <p:cNvPr id="10" name="Ορθογώνιο 10">
            <a:extLst>
              <a:ext uri="{FF2B5EF4-FFF2-40B4-BE49-F238E27FC236}">
                <a16:creationId xmlns:a16="http://schemas.microsoft.com/office/drawing/2014/main" id="{B1C79F16-CFBA-4370-BE36-76C74160CE65}"/>
              </a:ext>
            </a:extLst>
          </p:cNvPr>
          <p:cNvSpPr/>
          <p:nvPr/>
        </p:nvSpPr>
        <p:spPr>
          <a:xfrm>
            <a:off x="251519" y="6510536"/>
            <a:ext cx="8167059" cy="261610"/>
          </a:xfrm>
          <a:prstGeom prst="rect">
            <a:avLst/>
          </a:prstGeom>
        </p:spPr>
        <p:txBody>
          <a:bodyPr wrap="square">
            <a:spAutoFit/>
          </a:bodyPr>
          <a:lstStyle/>
          <a:p>
            <a:r>
              <a:rPr lang="en-US" sz="1100" b="1">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rPr>
              <a:t>www.powerpoor.eu</a:t>
            </a:r>
            <a:endParaRPr lang="el-GR" sz="1100" b="1">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11" name="Εικόνα 10">
            <a:extLst>
              <a:ext uri="{FF2B5EF4-FFF2-40B4-BE49-F238E27FC236}">
                <a16:creationId xmlns:a16="http://schemas.microsoft.com/office/drawing/2014/main" id="{5B2AC326-0022-4F9C-8BF8-CC546B9A99D0}"/>
              </a:ext>
            </a:extLst>
          </p:cNvPr>
          <p:cNvPicPr>
            <a:picLocks noChangeAspect="1"/>
          </p:cNvPicPr>
          <p:nvPr/>
        </p:nvPicPr>
        <p:blipFill>
          <a:blip r:embed="rId5"/>
          <a:stretch>
            <a:fillRect/>
          </a:stretch>
        </p:blipFill>
        <p:spPr>
          <a:xfrm>
            <a:off x="0" y="198617"/>
            <a:ext cx="5711952" cy="429768"/>
          </a:xfrm>
          <a:prstGeom prst="rect">
            <a:avLst/>
          </a:prstGeom>
        </p:spPr>
      </p:pic>
      <p:sp>
        <p:nvSpPr>
          <p:cNvPr id="13" name="TextBox 12">
            <a:extLst>
              <a:ext uri="{FF2B5EF4-FFF2-40B4-BE49-F238E27FC236}">
                <a16:creationId xmlns:a16="http://schemas.microsoft.com/office/drawing/2014/main" id="{32061568-0771-4701-96B8-BFD4EFCA170C}"/>
              </a:ext>
            </a:extLst>
          </p:cNvPr>
          <p:cNvSpPr txBox="1"/>
          <p:nvPr/>
        </p:nvSpPr>
        <p:spPr>
          <a:xfrm>
            <a:off x="971595" y="1349393"/>
            <a:ext cx="7684427" cy="2862322"/>
          </a:xfrm>
          <a:prstGeom prst="rect">
            <a:avLst/>
          </a:prstGeom>
          <a:noFill/>
        </p:spPr>
        <p:txBody>
          <a:bodyPr wrap="square">
            <a:spAutoFit/>
          </a:bodyPr>
          <a:lstStyle/>
          <a:p>
            <a:r>
              <a:rPr lang="en-US" sz="1500" dirty="0">
                <a:solidFill>
                  <a:srgbClr val="716D6E"/>
                </a:solidFill>
                <a:latin typeface="Noto Sans" panose="020B0502040504020204" pitchFamily="34" charset="0"/>
                <a:ea typeface="Noto Sans" panose="020B0502040504020204" pitchFamily="34" charset="0"/>
                <a:cs typeface="Noto Sans" panose="020B0502040504020204" pitchFamily="34" charset="0"/>
              </a:rPr>
              <a:t>In each pilot country, energy poor households and citizens are identified, leveraging the knowledge of the local partners (</a:t>
            </a:r>
            <a:r>
              <a:rPr lang="en-US" sz="1500" b="1" dirty="0">
                <a:solidFill>
                  <a:srgbClr val="7FC554"/>
                </a:solidFill>
                <a:latin typeface="Noto Sans" panose="020B0502040504020204" pitchFamily="34" charset="0"/>
                <a:ea typeface="Noto Sans" panose="020B0502040504020204" pitchFamily="34" charset="0"/>
                <a:cs typeface="Noto Sans" panose="020B0502040504020204" pitchFamily="34" charset="0"/>
              </a:rPr>
              <a:t>POWER-TARGET</a:t>
            </a:r>
            <a:r>
              <a:rPr lang="de-DE" sz="1500" dirty="0">
                <a:solidFill>
                  <a:srgbClr val="716D6E"/>
                </a:solidFill>
                <a:latin typeface="Noto Sans" panose="020B0502040504020204" pitchFamily="34" charset="0"/>
                <a:ea typeface="Noto Sans" panose="020B0502040504020204" pitchFamily="34" charset="0"/>
                <a:cs typeface="Noto Sans" panose="020B0502040504020204" pitchFamily="34" charset="0"/>
              </a:rPr>
              <a:t>).</a:t>
            </a:r>
            <a:r>
              <a:rPr lang="el-GR" sz="1500" b="1" dirty="0">
                <a:solidFill>
                  <a:srgbClr val="716D6E"/>
                </a:solidFill>
                <a:latin typeface="Noto Sans" panose="020B0502040504020204" pitchFamily="34" charset="0"/>
                <a:ea typeface="Noto Sans" panose="020B0502040504020204" pitchFamily="34" charset="0"/>
                <a:cs typeface="Noto Sans" panose="020B0502040504020204" pitchFamily="34" charset="0"/>
              </a:rPr>
              <a:t> </a:t>
            </a:r>
          </a:p>
          <a:p>
            <a:endParaRPr lang="el-GR" sz="1500" b="1" dirty="0">
              <a:solidFill>
                <a:srgbClr val="716D6E"/>
              </a:solidFill>
            </a:endParaRPr>
          </a:p>
          <a:p>
            <a:r>
              <a:rPr lang="en-US" sz="1500" dirty="0">
                <a:solidFill>
                  <a:srgbClr val="716D6E"/>
                </a:solidFill>
                <a:latin typeface="Noto Sans" panose="020B0502040504020204" pitchFamily="34" charset="0"/>
                <a:ea typeface="Noto Sans" panose="020B0502040504020204" pitchFamily="34" charset="0"/>
                <a:cs typeface="Noto Sans" panose="020B0502040504020204" pitchFamily="34" charset="0"/>
              </a:rPr>
              <a:t>Energy support </a:t>
            </a:r>
            <a:r>
              <a:rPr lang="en-GB" sz="1500" dirty="0">
                <a:solidFill>
                  <a:srgbClr val="716D6E"/>
                </a:solidFill>
                <a:latin typeface="Noto Sans" panose="020B0502040504020204" pitchFamily="34" charset="0"/>
                <a:ea typeface="Noto Sans" panose="020B0502040504020204" pitchFamily="34" charset="0"/>
                <a:cs typeface="Noto Sans" panose="020B0502040504020204" pitchFamily="34" charset="0"/>
              </a:rPr>
              <a:t>programmes</a:t>
            </a:r>
            <a:r>
              <a:rPr lang="en-US" sz="1500" dirty="0">
                <a:solidFill>
                  <a:srgbClr val="716D6E"/>
                </a:solidFill>
                <a:latin typeface="Noto Sans" panose="020B0502040504020204" pitchFamily="34" charset="0"/>
                <a:ea typeface="Noto Sans" panose="020B0502040504020204" pitchFamily="34" charset="0"/>
                <a:cs typeface="Noto Sans" panose="020B0502040504020204" pitchFamily="34" charset="0"/>
              </a:rPr>
              <a:t> are developed by a certified network of </a:t>
            </a:r>
            <a:r>
              <a:rPr lang="en-US" sz="1500" b="1" dirty="0">
                <a:solidFill>
                  <a:srgbClr val="7FC554"/>
                </a:solidFill>
                <a:latin typeface="Noto Sans" panose="020B0502040504020204" pitchFamily="34" charset="0"/>
                <a:ea typeface="Noto Sans" panose="020B0502040504020204" pitchFamily="34" charset="0"/>
                <a:cs typeface="Noto Sans" panose="020B0502040504020204" pitchFamily="34" charset="0"/>
              </a:rPr>
              <a:t>Energy Supporters</a:t>
            </a:r>
            <a:r>
              <a:rPr lang="el-GR" sz="1500" dirty="0">
                <a:solidFill>
                  <a:srgbClr val="716D6E"/>
                </a:solidFill>
                <a:latin typeface="Noto Sans" panose="020B0502040504020204" pitchFamily="34" charset="0"/>
                <a:ea typeface="Noto Sans" panose="020B0502040504020204" pitchFamily="34" charset="0"/>
                <a:cs typeface="Noto Sans" panose="020B0502040504020204" pitchFamily="34" charset="0"/>
              </a:rPr>
              <a:t>, </a:t>
            </a:r>
            <a:r>
              <a:rPr lang="en-US" sz="1500" dirty="0">
                <a:solidFill>
                  <a:srgbClr val="716D6E"/>
                </a:solidFill>
                <a:latin typeface="Noto Sans" panose="020B0502040504020204" pitchFamily="34" charset="0"/>
                <a:ea typeface="Noto Sans" panose="020B0502040504020204" pitchFamily="34" charset="0"/>
                <a:cs typeface="Noto Sans" panose="020B0502040504020204" pitchFamily="34" charset="0"/>
              </a:rPr>
              <a:t>who provide energy poor citizens :</a:t>
            </a:r>
            <a:endParaRPr lang="el-GR" sz="1500" dirty="0">
              <a:solidFill>
                <a:srgbClr val="716D6E"/>
              </a:solidFill>
              <a:latin typeface="Noto Sans" panose="020B0502040504020204" pitchFamily="34" charset="0"/>
              <a:ea typeface="Noto Sans" panose="020B0502040504020204" pitchFamily="34" charset="0"/>
              <a:cs typeface="Noto Sans" panose="020B0502040504020204" pitchFamily="34" charset="0"/>
            </a:endParaRPr>
          </a:p>
          <a:p>
            <a:endParaRPr lang="el-GR" sz="1500" b="1" dirty="0">
              <a:solidFill>
                <a:srgbClr val="716D6E"/>
              </a:solidFill>
              <a:latin typeface="Noto Sans" panose="020B0502040504020204" pitchFamily="34" charset="0"/>
              <a:ea typeface="Noto Sans" panose="020B0502040504020204" pitchFamily="34" charset="0"/>
              <a:cs typeface="Noto Sans" panose="020B0502040504020204" pitchFamily="34" charset="0"/>
            </a:endParaRPr>
          </a:p>
          <a:p>
            <a:r>
              <a:rPr lang="en-US" sz="1500" b="1" dirty="0">
                <a:solidFill>
                  <a:srgbClr val="716D6E"/>
                </a:solidFill>
                <a:latin typeface="Noto Sans" panose="020B0502040504020204" pitchFamily="34" charset="0"/>
                <a:ea typeface="Noto Sans" panose="020B0502040504020204" pitchFamily="34" charset="0"/>
                <a:cs typeface="Noto Sans" panose="020B0502040504020204" pitchFamily="34" charset="0"/>
              </a:rPr>
              <a:t>(a) </a:t>
            </a:r>
            <a:r>
              <a:rPr lang="en-US" sz="1500" dirty="0">
                <a:solidFill>
                  <a:srgbClr val="716D6E"/>
                </a:solidFill>
                <a:latin typeface="Noto Sans" panose="020B0502040504020204" pitchFamily="34" charset="0"/>
                <a:ea typeface="Noto Sans" panose="020B0502040504020204" pitchFamily="34" charset="0"/>
                <a:cs typeface="Noto Sans" panose="020B0502040504020204" pitchFamily="34" charset="0"/>
              </a:rPr>
              <a:t>Tips and information to </a:t>
            </a:r>
            <a:r>
              <a:rPr lang="de-DE" sz="1500" dirty="0" err="1">
                <a:solidFill>
                  <a:srgbClr val="716D6E"/>
                </a:solidFill>
                <a:latin typeface="Noto Sans" panose="020B0502040504020204" pitchFamily="34" charset="0"/>
                <a:ea typeface="Noto Sans" panose="020B0502040504020204" pitchFamily="34" charset="0"/>
                <a:cs typeface="Noto Sans" panose="020B0502040504020204" pitchFamily="34" charset="0"/>
              </a:rPr>
              <a:t>encourage</a:t>
            </a:r>
            <a:r>
              <a:rPr lang="de-DE" sz="1500" dirty="0">
                <a:solidFill>
                  <a:srgbClr val="716D6E"/>
                </a:solidFill>
                <a:latin typeface="Noto Sans" panose="020B0502040504020204" pitchFamily="34" charset="0"/>
                <a:ea typeface="Noto Sans" panose="020B0502040504020204" pitchFamily="34" charset="0"/>
                <a:cs typeface="Noto Sans" panose="020B0502040504020204" pitchFamily="34" charset="0"/>
              </a:rPr>
              <a:t> </a:t>
            </a:r>
            <a:r>
              <a:rPr lang="de-DE" sz="1500" dirty="0" err="1">
                <a:solidFill>
                  <a:srgbClr val="716D6E"/>
                </a:solidFill>
                <a:latin typeface="Noto Sans" panose="020B0502040504020204" pitchFamily="34" charset="0"/>
                <a:ea typeface="Noto Sans" panose="020B0502040504020204" pitchFamily="34" charset="0"/>
                <a:cs typeface="Noto Sans" panose="020B0502040504020204" pitchFamily="34" charset="0"/>
              </a:rPr>
              <a:t>behaviour</a:t>
            </a:r>
            <a:r>
              <a:rPr lang="de-DE" sz="1500" dirty="0">
                <a:solidFill>
                  <a:srgbClr val="716D6E"/>
                </a:solidFill>
                <a:latin typeface="Noto Sans" panose="020B0502040504020204" pitchFamily="34" charset="0"/>
                <a:ea typeface="Noto Sans" panose="020B0502040504020204" pitchFamily="34" charset="0"/>
                <a:cs typeface="Noto Sans" panose="020B0502040504020204" pitchFamily="34" charset="0"/>
              </a:rPr>
              <a:t> </a:t>
            </a:r>
            <a:r>
              <a:rPr lang="de-DE" sz="1500" dirty="0" err="1">
                <a:solidFill>
                  <a:srgbClr val="716D6E"/>
                </a:solidFill>
                <a:latin typeface="Noto Sans" panose="020B0502040504020204" pitchFamily="34" charset="0"/>
                <a:ea typeface="Noto Sans" panose="020B0502040504020204" pitchFamily="34" charset="0"/>
                <a:cs typeface="Noto Sans" panose="020B0502040504020204" pitchFamily="34" charset="0"/>
              </a:rPr>
              <a:t>change</a:t>
            </a:r>
            <a:r>
              <a:rPr lang="de-DE" sz="1500" dirty="0">
                <a:solidFill>
                  <a:srgbClr val="716D6E"/>
                </a:solidFill>
                <a:latin typeface="Noto Sans" panose="020B0502040504020204" pitchFamily="34" charset="0"/>
                <a:ea typeface="Noto Sans" panose="020B0502040504020204" pitchFamily="34" charset="0"/>
                <a:cs typeface="Noto Sans" panose="020B0502040504020204" pitchFamily="34" charset="0"/>
              </a:rPr>
              <a:t> and/</a:t>
            </a:r>
            <a:r>
              <a:rPr lang="en-US" sz="1500" dirty="0">
                <a:solidFill>
                  <a:srgbClr val="716D6E"/>
                </a:solidFill>
                <a:latin typeface="Noto Sans" panose="020B0502040504020204" pitchFamily="34" charset="0"/>
                <a:ea typeface="Noto Sans" panose="020B0502040504020204" pitchFamily="34" charset="0"/>
                <a:cs typeface="Noto Sans" panose="020B0502040504020204" pitchFamily="34" charset="0"/>
              </a:rPr>
              <a:t>or small-scale interventions </a:t>
            </a:r>
            <a:r>
              <a:rPr lang="de-DE" sz="1500" dirty="0">
                <a:solidFill>
                  <a:srgbClr val="716D6E"/>
                </a:solidFill>
                <a:latin typeface="Noto Sans" panose="020B0502040504020204" pitchFamily="34" charset="0"/>
                <a:ea typeface="Noto Sans" panose="020B0502040504020204" pitchFamily="34" charset="0"/>
                <a:cs typeface="Noto Sans" panose="020B0502040504020204" pitchFamily="34" charset="0"/>
              </a:rPr>
              <a:t>(</a:t>
            </a:r>
            <a:r>
              <a:rPr lang="en-US" sz="1500" b="1" dirty="0">
                <a:solidFill>
                  <a:srgbClr val="7FC554"/>
                </a:solidFill>
                <a:latin typeface="Noto Sans" panose="020B0502040504020204" pitchFamily="34" charset="0"/>
                <a:ea typeface="Noto Sans" panose="020B0502040504020204" pitchFamily="34" charset="0"/>
                <a:cs typeface="Noto Sans" panose="020B0502040504020204" pitchFamily="34" charset="0"/>
              </a:rPr>
              <a:t>POWER-ACT</a:t>
            </a:r>
            <a:r>
              <a:rPr lang="en-US" sz="1500" dirty="0">
                <a:solidFill>
                  <a:srgbClr val="716D6E"/>
                </a:solidFill>
                <a:latin typeface="Noto Sans" panose="020B0502040504020204" pitchFamily="34" charset="0"/>
                <a:ea typeface="Noto Sans" panose="020B0502040504020204" pitchFamily="34" charset="0"/>
                <a:cs typeface="Noto Sans" panose="020B0502040504020204" pitchFamily="34" charset="0"/>
              </a:rPr>
              <a:t>), in addition to</a:t>
            </a:r>
            <a:br>
              <a:rPr lang="el-GR" sz="1500" dirty="0">
                <a:solidFill>
                  <a:srgbClr val="716D6E"/>
                </a:solidFill>
                <a:latin typeface="Noto Sans" panose="020B0502040504020204" pitchFamily="34" charset="0"/>
                <a:ea typeface="Noto Sans" panose="020B0502040504020204" pitchFamily="34" charset="0"/>
                <a:cs typeface="Noto Sans" panose="020B0502040504020204" pitchFamily="34" charset="0"/>
              </a:rPr>
            </a:br>
            <a:endParaRPr lang="el-GR" sz="1500" dirty="0">
              <a:solidFill>
                <a:srgbClr val="716D6E"/>
              </a:solidFill>
              <a:latin typeface="Noto Sans" panose="020B0502040504020204" pitchFamily="34" charset="0"/>
              <a:ea typeface="Noto Sans" panose="020B0502040504020204" pitchFamily="34" charset="0"/>
              <a:cs typeface="Noto Sans" panose="020B0502040504020204" pitchFamily="34" charset="0"/>
            </a:endParaRPr>
          </a:p>
          <a:p>
            <a:r>
              <a:rPr lang="en-US" sz="1500" b="1" dirty="0">
                <a:solidFill>
                  <a:srgbClr val="716D6E"/>
                </a:solidFill>
                <a:latin typeface="Noto Sans" panose="020B0502040504020204" pitchFamily="34" charset="0"/>
                <a:ea typeface="Noto Sans" panose="020B0502040504020204" pitchFamily="34" charset="0"/>
                <a:cs typeface="Noto Sans" panose="020B0502040504020204" pitchFamily="34" charset="0"/>
              </a:rPr>
              <a:t>(b) </a:t>
            </a:r>
            <a:r>
              <a:rPr lang="en-US" sz="1500" dirty="0">
                <a:solidFill>
                  <a:srgbClr val="716D6E"/>
                </a:solidFill>
                <a:latin typeface="Noto Sans" panose="020B0502040504020204" pitchFamily="34" charset="0"/>
                <a:ea typeface="Noto Sans" panose="020B0502040504020204" pitchFamily="34" charset="0"/>
                <a:cs typeface="Noto Sans" panose="020B0502040504020204" pitchFamily="34" charset="0"/>
              </a:rPr>
              <a:t>Information on how to take part in innovative financing schemes such as energy communities, cooperatives and crowdfunding campaigns to fund interventions that can alleviate the problem (</a:t>
            </a:r>
            <a:r>
              <a:rPr lang="en-US" sz="1500" b="1" dirty="0">
                <a:solidFill>
                  <a:srgbClr val="7FC554"/>
                </a:solidFill>
                <a:latin typeface="Noto Sans" panose="020B0502040504020204" pitchFamily="34" charset="0"/>
                <a:ea typeface="Noto Sans" panose="020B0502040504020204" pitchFamily="34" charset="0"/>
                <a:cs typeface="Noto Sans" panose="020B0502040504020204" pitchFamily="34" charset="0"/>
              </a:rPr>
              <a:t>POWER-FUND</a:t>
            </a:r>
            <a:r>
              <a:rPr lang="en-US" sz="1500" dirty="0">
                <a:solidFill>
                  <a:srgbClr val="777777"/>
                </a:solidFill>
                <a:latin typeface="Noto Sans" panose="020B0502040504020204" pitchFamily="34" charset="0"/>
                <a:ea typeface="Noto Sans" panose="020B0502040504020204" pitchFamily="34" charset="0"/>
                <a:cs typeface="Noto Sans" panose="020B0502040504020204" pitchFamily="34" charset="0"/>
              </a:rPr>
              <a:t>)</a:t>
            </a:r>
            <a:r>
              <a:rPr lang="en-US" sz="1500" dirty="0">
                <a:solidFill>
                  <a:srgbClr val="716D6E"/>
                </a:solidFill>
                <a:latin typeface="Noto Sans" panose="020B0502040504020204" pitchFamily="34" charset="0"/>
                <a:ea typeface="Noto Sans" panose="020B0502040504020204" pitchFamily="34" charset="0"/>
                <a:cs typeface="Noto Sans" panose="020B0502040504020204" pitchFamily="34" charset="0"/>
              </a:rPr>
              <a:t>.</a:t>
            </a:r>
            <a:endParaRPr lang="el-GR" sz="1500" dirty="0">
              <a:solidFill>
                <a:srgbClr val="716D6E"/>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15" name="Εικόνα 52">
            <a:extLst>
              <a:ext uri="{FF2B5EF4-FFF2-40B4-BE49-F238E27FC236}">
                <a16:creationId xmlns:a16="http://schemas.microsoft.com/office/drawing/2014/main" id="{A5F99DF3-5CA5-4C39-B49B-6672023757D8}"/>
              </a:ext>
            </a:extLst>
          </p:cNvPr>
          <p:cNvPicPr>
            <a:picLocks noChangeAspect="1"/>
          </p:cNvPicPr>
          <p:nvPr/>
        </p:nvPicPr>
        <p:blipFill>
          <a:blip r:embed="rId6"/>
          <a:stretch>
            <a:fillRect/>
          </a:stretch>
        </p:blipFill>
        <p:spPr>
          <a:xfrm>
            <a:off x="153183" y="1341204"/>
            <a:ext cx="818409" cy="818409"/>
          </a:xfrm>
          <a:prstGeom prst="rect">
            <a:avLst/>
          </a:prstGeom>
        </p:spPr>
      </p:pic>
      <p:pic>
        <p:nvPicPr>
          <p:cNvPr id="16" name="Εικόνα 58">
            <a:extLst>
              <a:ext uri="{FF2B5EF4-FFF2-40B4-BE49-F238E27FC236}">
                <a16:creationId xmlns:a16="http://schemas.microsoft.com/office/drawing/2014/main" id="{421F6C7E-6892-4920-BE9C-545549DADF2E}"/>
              </a:ext>
            </a:extLst>
          </p:cNvPr>
          <p:cNvPicPr>
            <a:picLocks noChangeAspect="1"/>
          </p:cNvPicPr>
          <p:nvPr/>
        </p:nvPicPr>
        <p:blipFill>
          <a:blip r:embed="rId7"/>
          <a:stretch>
            <a:fillRect/>
          </a:stretch>
        </p:blipFill>
        <p:spPr>
          <a:xfrm>
            <a:off x="153183" y="2359258"/>
            <a:ext cx="818409" cy="818409"/>
          </a:xfrm>
          <a:prstGeom prst="rect">
            <a:avLst/>
          </a:prstGeom>
        </p:spPr>
      </p:pic>
      <p:pic>
        <p:nvPicPr>
          <p:cNvPr id="17" name="Εικόνα 64">
            <a:extLst>
              <a:ext uri="{FF2B5EF4-FFF2-40B4-BE49-F238E27FC236}">
                <a16:creationId xmlns:a16="http://schemas.microsoft.com/office/drawing/2014/main" id="{17DA9D9E-6B04-48B0-8ACD-16CC8318B929}"/>
              </a:ext>
            </a:extLst>
          </p:cNvPr>
          <p:cNvPicPr>
            <a:picLocks noChangeAspect="1"/>
          </p:cNvPicPr>
          <p:nvPr/>
        </p:nvPicPr>
        <p:blipFill>
          <a:blip r:embed="rId8"/>
          <a:stretch>
            <a:fillRect/>
          </a:stretch>
        </p:blipFill>
        <p:spPr>
          <a:xfrm>
            <a:off x="153183" y="3377312"/>
            <a:ext cx="818409" cy="818409"/>
          </a:xfrm>
          <a:prstGeom prst="rect">
            <a:avLst/>
          </a:prstGeom>
        </p:spPr>
      </p:pic>
      <p:sp>
        <p:nvSpPr>
          <p:cNvPr id="19" name="TextBox 18">
            <a:extLst>
              <a:ext uri="{FF2B5EF4-FFF2-40B4-BE49-F238E27FC236}">
                <a16:creationId xmlns:a16="http://schemas.microsoft.com/office/drawing/2014/main" id="{5AA3C5C7-E075-4839-9493-C329C8965BCC}"/>
              </a:ext>
            </a:extLst>
          </p:cNvPr>
          <p:cNvSpPr txBox="1"/>
          <p:nvPr/>
        </p:nvSpPr>
        <p:spPr>
          <a:xfrm>
            <a:off x="290103" y="5369319"/>
            <a:ext cx="8365920" cy="830997"/>
          </a:xfrm>
          <a:prstGeom prst="rect">
            <a:avLst/>
          </a:prstGeom>
          <a:noFill/>
        </p:spPr>
        <p:txBody>
          <a:bodyPr wrap="square" lIns="91440" tIns="45720" rIns="91440" bIns="45720" rtlCol="0" anchor="t">
            <a:spAutoFit/>
          </a:bodyPr>
          <a:lstStyle/>
          <a:p>
            <a:pPr algn="just"/>
            <a:r>
              <a:rPr lang="en-GB" sz="1200" b="1" i="1" dirty="0">
                <a:solidFill>
                  <a:srgbClr val="7FC554"/>
                </a:solidFill>
                <a:effectLst/>
                <a:latin typeface="Noto Sans"/>
                <a:ea typeface="Noto Sans" panose="020B0502040504020204" pitchFamily="34" charset="0"/>
                <a:cs typeface="Noto Sans" panose="020B0502040504020204" pitchFamily="34" charset="0"/>
              </a:rPr>
              <a:t>Energy Supporters </a:t>
            </a:r>
            <a:r>
              <a:rPr lang="en-US" sz="1200" i="1" dirty="0">
                <a:solidFill>
                  <a:srgbClr val="777777"/>
                </a:solidFill>
                <a:latin typeface="Noto Sans"/>
                <a:ea typeface="Noto Sans" panose="020B0502040504020204" pitchFamily="34" charset="0"/>
                <a:cs typeface="Noto Sans" panose="020B0502040504020204" pitchFamily="34" charset="0"/>
              </a:rPr>
              <a:t>directly engage with energy-poor citizens and assist them in planning, securing funding and implementing energy efficiency interventions</a:t>
            </a:r>
            <a:r>
              <a:rPr lang="en-US" sz="1200" b="0" i="1" dirty="0">
                <a:solidFill>
                  <a:srgbClr val="777777"/>
                </a:solidFill>
                <a:effectLst/>
                <a:latin typeface="Noto Sans"/>
                <a:ea typeface="Noto Sans" panose="020B0502040504020204" pitchFamily="34" charset="0"/>
                <a:cs typeface="Noto Sans" panose="020B0502040504020204" pitchFamily="34" charset="0"/>
              </a:rPr>
              <a:t>.</a:t>
            </a:r>
          </a:p>
          <a:p>
            <a:pPr algn="just"/>
            <a:r>
              <a:rPr lang="en-US" sz="1200" b="1" i="1" dirty="0">
                <a:solidFill>
                  <a:srgbClr val="7FC554"/>
                </a:solidFill>
                <a:latin typeface="Noto Sans"/>
                <a:ea typeface="Noto Sans" panose="020B0502040504020204" pitchFamily="34" charset="0"/>
                <a:cs typeface="Noto Sans" panose="020B0502040504020204" pitchFamily="34" charset="0"/>
              </a:rPr>
              <a:t>Energy Mentors </a:t>
            </a:r>
            <a:r>
              <a:rPr lang="en-US" sz="1200" i="1" dirty="0">
                <a:solidFill>
                  <a:srgbClr val="777777"/>
                </a:solidFill>
                <a:latin typeface="Noto Sans"/>
                <a:ea typeface="Noto Sans" panose="020B0502040504020204" pitchFamily="34" charset="0"/>
                <a:cs typeface="Noto Sans" panose="020B0502040504020204" pitchFamily="34" charset="0"/>
              </a:rPr>
              <a:t>provide support and expertise in all the key areas associated to the operation  and/or creation of an energy community / cooperative of energy poor citizens.</a:t>
            </a:r>
          </a:p>
        </p:txBody>
      </p:sp>
      <p:sp>
        <p:nvSpPr>
          <p:cNvPr id="20" name="TextBox 19">
            <a:extLst>
              <a:ext uri="{FF2B5EF4-FFF2-40B4-BE49-F238E27FC236}">
                <a16:creationId xmlns:a16="http://schemas.microsoft.com/office/drawing/2014/main" id="{D0DF582F-C9C1-4225-890D-739BE7180127}"/>
              </a:ext>
            </a:extLst>
          </p:cNvPr>
          <p:cNvSpPr txBox="1"/>
          <p:nvPr/>
        </p:nvSpPr>
        <p:spPr>
          <a:xfrm>
            <a:off x="971592" y="4551491"/>
            <a:ext cx="7679476" cy="553998"/>
          </a:xfrm>
          <a:prstGeom prst="rect">
            <a:avLst/>
          </a:prstGeom>
          <a:noFill/>
        </p:spPr>
        <p:txBody>
          <a:bodyPr wrap="square" lIns="91440" tIns="45720" rIns="91440" bIns="45720" anchor="t">
            <a:spAutoFit/>
          </a:bodyPr>
          <a:lstStyle/>
          <a:p>
            <a:pPr algn="just"/>
            <a:r>
              <a:rPr lang="en-US" sz="1500" b="1" dirty="0">
                <a:solidFill>
                  <a:srgbClr val="7FC554"/>
                </a:solidFill>
                <a:latin typeface="Noto Sans"/>
              </a:rPr>
              <a:t>Local Energy Poverty Alleviation Offices </a:t>
            </a:r>
            <a:r>
              <a:rPr lang="en-US" sz="1500" dirty="0">
                <a:solidFill>
                  <a:srgbClr val="716D6E"/>
                </a:solidFill>
                <a:latin typeface="Noto Sans"/>
              </a:rPr>
              <a:t>have been established in the participating municipalities, run by a certified network of </a:t>
            </a:r>
            <a:r>
              <a:rPr lang="en-US" sz="1500" b="1" dirty="0">
                <a:solidFill>
                  <a:srgbClr val="7FC554"/>
                </a:solidFill>
                <a:latin typeface="Noto Sans"/>
              </a:rPr>
              <a:t>Energy Mentors </a:t>
            </a:r>
            <a:endParaRPr lang="en-US" sz="1500" b="1" dirty="0">
              <a:solidFill>
                <a:srgbClr val="7FC554"/>
              </a:solidFill>
              <a:latin typeface="Noto Sans" panose="020B0502040504020204" pitchFamily="34" charset="0"/>
            </a:endParaRPr>
          </a:p>
        </p:txBody>
      </p:sp>
      <p:pic>
        <p:nvPicPr>
          <p:cNvPr id="22" name="Picture 482">
            <a:extLst>
              <a:ext uri="{FF2B5EF4-FFF2-40B4-BE49-F238E27FC236}">
                <a16:creationId xmlns:a16="http://schemas.microsoft.com/office/drawing/2014/main" id="{097946D9-FFB9-4A09-8986-BAD24C02E36F}"/>
              </a:ext>
            </a:extLst>
          </p:cNvPr>
          <p:cNvPicPr/>
          <p:nvPr/>
        </p:nvPicPr>
        <p:blipFill>
          <a:blip r:embed="rId9">
            <a:extLst>
              <a:ext uri="{28A0092B-C50C-407E-A947-70E740481C1C}">
                <a14:useLocalDpi xmlns:a14="http://schemas.microsoft.com/office/drawing/2010/main" val="0"/>
              </a:ext>
            </a:extLst>
          </a:blip>
          <a:stretch>
            <a:fillRect/>
          </a:stretch>
        </p:blipFill>
        <p:spPr>
          <a:xfrm>
            <a:off x="7514717" y="212618"/>
            <a:ext cx="1367328" cy="361950"/>
          </a:xfrm>
          <a:prstGeom prst="rect">
            <a:avLst/>
          </a:prstGeom>
        </p:spPr>
      </p:pic>
      <p:sp>
        <p:nvSpPr>
          <p:cNvPr id="18" name="TextBox 17">
            <a:extLst>
              <a:ext uri="{FF2B5EF4-FFF2-40B4-BE49-F238E27FC236}">
                <a16:creationId xmlns:a16="http://schemas.microsoft.com/office/drawing/2014/main" id="{F3BB2A47-CA33-40BA-90E4-E96D4090068C}"/>
              </a:ext>
            </a:extLst>
          </p:cNvPr>
          <p:cNvSpPr txBox="1"/>
          <p:nvPr/>
        </p:nvSpPr>
        <p:spPr>
          <a:xfrm>
            <a:off x="971599" y="831267"/>
            <a:ext cx="7200800" cy="369332"/>
          </a:xfrm>
          <a:prstGeom prst="rect">
            <a:avLst/>
          </a:prstGeom>
          <a:noFill/>
        </p:spPr>
        <p:txBody>
          <a:bodyPr wrap="square" rtlCol="0">
            <a:spAutoFit/>
          </a:bodyPr>
          <a:lstStyle/>
          <a:p>
            <a:r>
              <a:rPr lang="en-US" b="1">
                <a:solidFill>
                  <a:srgbClr val="716D6E"/>
                </a:solidFill>
                <a:latin typeface="Noto Sans" panose="020B0502040504020204" pitchFamily="34" charset="0"/>
                <a:ea typeface="Noto Sans" panose="020B0502040504020204" pitchFamily="34" charset="0"/>
                <a:cs typeface="Noto Sans" panose="020B0502040504020204" pitchFamily="34" charset="0"/>
              </a:rPr>
              <a:t>Energy poverty support programmes</a:t>
            </a:r>
          </a:p>
        </p:txBody>
      </p:sp>
    </p:spTree>
    <p:extLst>
      <p:ext uri="{BB962C8B-B14F-4D97-AF65-F5344CB8AC3E}">
        <p14:creationId xmlns:p14="http://schemas.microsoft.com/office/powerpoint/2010/main" val="306766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Kép 5" descr="A képen padló, beltéri, személy, személyek látható&#10;&#10;Automatikusan generált leírás">
            <a:extLst>
              <a:ext uri="{FF2B5EF4-FFF2-40B4-BE49-F238E27FC236}">
                <a16:creationId xmlns:a16="http://schemas.microsoft.com/office/drawing/2014/main" id="{67B70F0D-CEFA-4620-897C-0E3A23F434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1" y="2996952"/>
            <a:ext cx="5148064" cy="3861048"/>
          </a:xfrm>
          <a:prstGeom prst="rect">
            <a:avLst/>
          </a:prstGeom>
        </p:spPr>
      </p:pic>
      <p:pic>
        <p:nvPicPr>
          <p:cNvPr id="6" name="Εικόνα 3">
            <a:extLst>
              <a:ext uri="{FF2B5EF4-FFF2-40B4-BE49-F238E27FC236}">
                <a16:creationId xmlns:a16="http://schemas.microsoft.com/office/drawing/2014/main" id="{4C132D09-93A0-421E-8912-C25B78CAF18B}"/>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418579" y="6280948"/>
            <a:ext cx="587515" cy="460420"/>
          </a:xfrm>
          <a:prstGeom prst="rect">
            <a:avLst/>
          </a:prstGeom>
        </p:spPr>
      </p:pic>
      <p:sp>
        <p:nvSpPr>
          <p:cNvPr id="8" name="Ορθογώνιο 10">
            <a:extLst>
              <a:ext uri="{FF2B5EF4-FFF2-40B4-BE49-F238E27FC236}">
                <a16:creationId xmlns:a16="http://schemas.microsoft.com/office/drawing/2014/main" id="{F356B41D-CDBA-4D54-B239-A4940255EF44}"/>
              </a:ext>
            </a:extLst>
          </p:cNvPr>
          <p:cNvSpPr/>
          <p:nvPr/>
        </p:nvSpPr>
        <p:spPr>
          <a:xfrm>
            <a:off x="251519" y="6510536"/>
            <a:ext cx="8167059" cy="400110"/>
          </a:xfrm>
          <a:prstGeom prst="rect">
            <a:avLst/>
          </a:prstGeom>
        </p:spPr>
        <p:txBody>
          <a:bodyPr wrap="square">
            <a:spAutoFit/>
          </a:bodyPr>
          <a:lstStyle/>
          <a:p>
            <a:r>
              <a:rPr lang="en-US" sz="1100" b="1">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rPr>
              <a:t>  www.powerpoor.eu</a:t>
            </a:r>
            <a:endParaRPr lang="el-GR" sz="1100" b="1">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endParaRPr>
          </a:p>
          <a:p>
            <a:endParaRPr lang="el-GR" sz="900" b="1">
              <a:solidFill>
                <a:schemeClr val="bg1">
                  <a:lumMod val="65000"/>
                </a:schemeClr>
              </a:solidFill>
              <a:latin typeface="Segoe UI Semilight" pitchFamily="34" charset="0"/>
              <a:cs typeface="Segoe UI Semilight" pitchFamily="34" charset="0"/>
            </a:endParaRPr>
          </a:p>
        </p:txBody>
      </p:sp>
      <p:pic>
        <p:nvPicPr>
          <p:cNvPr id="11" name="Picture 482">
            <a:extLst>
              <a:ext uri="{FF2B5EF4-FFF2-40B4-BE49-F238E27FC236}">
                <a16:creationId xmlns:a16="http://schemas.microsoft.com/office/drawing/2014/main" id="{22F23F94-9EA4-459A-B83D-6778CD384BEC}"/>
              </a:ext>
            </a:extLst>
          </p:cNvPr>
          <p:cNvPicPr/>
          <p:nvPr/>
        </p:nvPicPr>
        <p:blipFill>
          <a:blip r:embed="rId4">
            <a:extLst>
              <a:ext uri="{28A0092B-C50C-407E-A947-70E740481C1C}">
                <a14:useLocalDpi xmlns:a14="http://schemas.microsoft.com/office/drawing/2010/main" val="0"/>
              </a:ext>
            </a:extLst>
          </a:blip>
          <a:stretch>
            <a:fillRect/>
          </a:stretch>
        </p:blipFill>
        <p:spPr>
          <a:xfrm>
            <a:off x="7205615" y="175165"/>
            <a:ext cx="1731441" cy="494825"/>
          </a:xfrm>
          <a:prstGeom prst="rect">
            <a:avLst/>
          </a:prstGeom>
        </p:spPr>
      </p:pic>
      <p:pic>
        <p:nvPicPr>
          <p:cNvPr id="4" name="Graphic 3" descr="Classroom with solid fill">
            <a:extLst>
              <a:ext uri="{FF2B5EF4-FFF2-40B4-BE49-F238E27FC236}">
                <a16:creationId xmlns:a16="http://schemas.microsoft.com/office/drawing/2014/main" id="{F17D6ED2-61FB-4EA3-A5E5-54947A0B75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65269" y="1808455"/>
            <a:ext cx="900259" cy="900259"/>
          </a:xfrm>
          <a:prstGeom prst="rect">
            <a:avLst/>
          </a:prstGeom>
        </p:spPr>
      </p:pic>
      <p:pic>
        <p:nvPicPr>
          <p:cNvPr id="1026" name="Picture 2" descr="May be an image of 13 people and text">
            <a:extLst>
              <a:ext uri="{FF2B5EF4-FFF2-40B4-BE49-F238E27FC236}">
                <a16:creationId xmlns:a16="http://schemas.microsoft.com/office/drawing/2014/main" id="{D783557A-94D4-4AA1-85F6-7FF45D5BDC88}"/>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9646"/>
          <a:stretch/>
        </p:blipFill>
        <p:spPr bwMode="auto">
          <a:xfrm>
            <a:off x="4984591" y="5096586"/>
            <a:ext cx="4159409" cy="1761414"/>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19" descr="Internet with solid fill">
            <a:extLst>
              <a:ext uri="{FF2B5EF4-FFF2-40B4-BE49-F238E27FC236}">
                <a16:creationId xmlns:a16="http://schemas.microsoft.com/office/drawing/2014/main" id="{D877DE54-6AD4-4DE8-ABF1-1145C0B162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82205" y="3533170"/>
            <a:ext cx="1164180" cy="1164180"/>
          </a:xfrm>
          <a:prstGeom prst="rect">
            <a:avLst/>
          </a:prstGeom>
        </p:spPr>
      </p:pic>
      <p:pic>
        <p:nvPicPr>
          <p:cNvPr id="13" name="Picture 12">
            <a:extLst>
              <a:ext uri="{FF2B5EF4-FFF2-40B4-BE49-F238E27FC236}">
                <a16:creationId xmlns:a16="http://schemas.microsoft.com/office/drawing/2014/main" id="{FB837EE7-7C28-471D-9821-1B06E84FBB1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72000" y="0"/>
            <a:ext cx="4572000" cy="3048000"/>
          </a:xfrm>
          <a:prstGeom prst="rect">
            <a:avLst/>
          </a:prstGeom>
        </p:spPr>
      </p:pic>
      <p:sp>
        <p:nvSpPr>
          <p:cNvPr id="16" name="TextBox 15">
            <a:extLst>
              <a:ext uri="{FF2B5EF4-FFF2-40B4-BE49-F238E27FC236}">
                <a16:creationId xmlns:a16="http://schemas.microsoft.com/office/drawing/2014/main" id="{25F72B2B-C04D-4BB7-A3C7-6F39695DC2E1}"/>
              </a:ext>
            </a:extLst>
          </p:cNvPr>
          <p:cNvSpPr txBox="1"/>
          <p:nvPr/>
        </p:nvSpPr>
        <p:spPr>
          <a:xfrm>
            <a:off x="8911" y="763700"/>
            <a:ext cx="4647414" cy="369332"/>
          </a:xfrm>
          <a:prstGeom prst="rect">
            <a:avLst/>
          </a:prstGeom>
          <a:noFill/>
        </p:spPr>
        <p:txBody>
          <a:bodyPr wrap="square">
            <a:spAutoFit/>
          </a:bodyPr>
          <a:lstStyle/>
          <a:p>
            <a:r>
              <a:rPr lang="en-US" sz="1800" b="1" dirty="0">
                <a:solidFill>
                  <a:srgbClr val="716D6E"/>
                </a:solidFill>
                <a:latin typeface="Noto Sans" panose="020B0502040504020204" pitchFamily="34" charset="0"/>
                <a:ea typeface="Noto Sans" panose="020B0502040504020204" pitchFamily="34" charset="0"/>
                <a:cs typeface="Noto Sans" panose="020B0502040504020204" pitchFamily="34" charset="0"/>
              </a:rPr>
              <a:t>Training Seminars </a:t>
            </a:r>
            <a:endParaRPr lang="en-US" sz="1400" dirty="0">
              <a:solidFill>
                <a:srgbClr val="716D6E"/>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15" name="Εικόνα 9">
            <a:extLst>
              <a:ext uri="{FF2B5EF4-FFF2-40B4-BE49-F238E27FC236}">
                <a16:creationId xmlns:a16="http://schemas.microsoft.com/office/drawing/2014/main" id="{F9DD058F-4E72-4A9E-AC20-FCB54B50D887}"/>
              </a:ext>
            </a:extLst>
          </p:cNvPr>
          <p:cNvPicPr>
            <a:picLocks noChangeAspect="1"/>
          </p:cNvPicPr>
          <p:nvPr/>
        </p:nvPicPr>
        <p:blipFill>
          <a:blip r:embed="rId11"/>
          <a:stretch>
            <a:fillRect/>
          </a:stretch>
        </p:blipFill>
        <p:spPr>
          <a:xfrm>
            <a:off x="0" y="198617"/>
            <a:ext cx="5711952" cy="429768"/>
          </a:xfrm>
          <a:prstGeom prst="rect">
            <a:avLst/>
          </a:prstGeom>
        </p:spPr>
      </p:pic>
    </p:spTree>
    <p:extLst>
      <p:ext uri="{BB962C8B-B14F-4D97-AF65-F5344CB8AC3E}">
        <p14:creationId xmlns:p14="http://schemas.microsoft.com/office/powerpoint/2010/main" val="351464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descr="A person standing in front of a door&#10;&#10;Description automatically generated with low confidence">
            <a:extLst>
              <a:ext uri="{FF2B5EF4-FFF2-40B4-BE49-F238E27FC236}">
                <a16:creationId xmlns:a16="http://schemas.microsoft.com/office/drawing/2014/main" id="{9CFBBF15-5D26-4F1F-A181-6F93A265BB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349" b="25976"/>
          <a:stretch/>
        </p:blipFill>
        <p:spPr>
          <a:xfrm>
            <a:off x="5109769" y="762635"/>
            <a:ext cx="4040385" cy="6095365"/>
          </a:xfrm>
          <a:prstGeom prst="rect">
            <a:avLst/>
          </a:prstGeom>
        </p:spPr>
      </p:pic>
      <p:pic>
        <p:nvPicPr>
          <p:cNvPr id="3" name="Picture 2" descr="A picture containing person, wall, indoor&#10;&#10;Description automatically generated">
            <a:extLst>
              <a:ext uri="{FF2B5EF4-FFF2-40B4-BE49-F238E27FC236}">
                <a16:creationId xmlns:a16="http://schemas.microsoft.com/office/drawing/2014/main" id="{E9350799-125F-4E85-BAAB-8519C366FF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4017"/>
            <a:ext cx="4318708" cy="5783983"/>
          </a:xfrm>
          <a:prstGeom prst="rect">
            <a:avLst/>
          </a:prstGeom>
        </p:spPr>
      </p:pic>
      <p:pic>
        <p:nvPicPr>
          <p:cNvPr id="6" name="Εικόνα 3">
            <a:extLst>
              <a:ext uri="{FF2B5EF4-FFF2-40B4-BE49-F238E27FC236}">
                <a16:creationId xmlns:a16="http://schemas.microsoft.com/office/drawing/2014/main" id="{4C132D09-93A0-421E-8912-C25B78CAF18B}"/>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418579" y="6280948"/>
            <a:ext cx="587515" cy="460420"/>
          </a:xfrm>
          <a:prstGeom prst="rect">
            <a:avLst/>
          </a:prstGeom>
        </p:spPr>
      </p:pic>
      <p:sp>
        <p:nvSpPr>
          <p:cNvPr id="8" name="Ορθογώνιο 10">
            <a:extLst>
              <a:ext uri="{FF2B5EF4-FFF2-40B4-BE49-F238E27FC236}">
                <a16:creationId xmlns:a16="http://schemas.microsoft.com/office/drawing/2014/main" id="{F356B41D-CDBA-4D54-B239-A4940255EF44}"/>
              </a:ext>
            </a:extLst>
          </p:cNvPr>
          <p:cNvSpPr/>
          <p:nvPr/>
        </p:nvSpPr>
        <p:spPr>
          <a:xfrm>
            <a:off x="251519" y="6510536"/>
            <a:ext cx="8167059" cy="400110"/>
          </a:xfrm>
          <a:prstGeom prst="rect">
            <a:avLst/>
          </a:prstGeom>
        </p:spPr>
        <p:txBody>
          <a:bodyPr wrap="square">
            <a:spAutoFit/>
          </a:bodyPr>
          <a:lstStyle/>
          <a:p>
            <a:r>
              <a:rPr lang="en-US" sz="1100" b="1">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rPr>
              <a:t>  www.powerpoor.eu</a:t>
            </a:r>
            <a:endParaRPr lang="el-GR" sz="1100" b="1">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endParaRPr>
          </a:p>
          <a:p>
            <a:endParaRPr lang="el-GR" sz="900" b="1">
              <a:solidFill>
                <a:schemeClr val="bg1">
                  <a:lumMod val="65000"/>
                </a:schemeClr>
              </a:solidFill>
              <a:latin typeface="Segoe UI Semilight" pitchFamily="34" charset="0"/>
              <a:cs typeface="Segoe UI Semilight" pitchFamily="34" charset="0"/>
            </a:endParaRPr>
          </a:p>
        </p:txBody>
      </p:sp>
      <p:pic>
        <p:nvPicPr>
          <p:cNvPr id="11" name="Picture 482">
            <a:extLst>
              <a:ext uri="{FF2B5EF4-FFF2-40B4-BE49-F238E27FC236}">
                <a16:creationId xmlns:a16="http://schemas.microsoft.com/office/drawing/2014/main" id="{22F23F94-9EA4-459A-B83D-6778CD384BEC}"/>
              </a:ext>
            </a:extLst>
          </p:cNvPr>
          <p:cNvPicPr/>
          <p:nvPr/>
        </p:nvPicPr>
        <p:blipFill>
          <a:blip r:embed="rId5">
            <a:extLst>
              <a:ext uri="{28A0092B-C50C-407E-A947-70E740481C1C}">
                <a14:useLocalDpi xmlns:a14="http://schemas.microsoft.com/office/drawing/2010/main" val="0"/>
              </a:ext>
            </a:extLst>
          </a:blip>
          <a:stretch>
            <a:fillRect/>
          </a:stretch>
        </p:blipFill>
        <p:spPr>
          <a:xfrm>
            <a:off x="7205615" y="175165"/>
            <a:ext cx="1731441" cy="494825"/>
          </a:xfrm>
          <a:prstGeom prst="rect">
            <a:avLst/>
          </a:prstGeom>
        </p:spPr>
      </p:pic>
      <p:sp>
        <p:nvSpPr>
          <p:cNvPr id="4" name="TextBox 3">
            <a:extLst>
              <a:ext uri="{FF2B5EF4-FFF2-40B4-BE49-F238E27FC236}">
                <a16:creationId xmlns:a16="http://schemas.microsoft.com/office/drawing/2014/main" id="{0EE3EB25-70E1-44E7-AB63-28550E2ECBB0}"/>
              </a:ext>
            </a:extLst>
          </p:cNvPr>
          <p:cNvSpPr txBox="1"/>
          <p:nvPr/>
        </p:nvSpPr>
        <p:spPr>
          <a:xfrm>
            <a:off x="206944" y="521988"/>
            <a:ext cx="5190004" cy="369332"/>
          </a:xfrm>
          <a:prstGeom prst="rect">
            <a:avLst/>
          </a:prstGeom>
          <a:noFill/>
        </p:spPr>
        <p:txBody>
          <a:bodyPr wrap="square" rtlCol="0">
            <a:spAutoFit/>
          </a:bodyPr>
          <a:lstStyle/>
          <a:p>
            <a:r>
              <a:rPr lang="en-US" b="1" dirty="0">
                <a:solidFill>
                  <a:srgbClr val="716D6E"/>
                </a:solidFill>
                <a:latin typeface="Noto Sans" panose="020B0502040504020204" pitchFamily="34" charset="0"/>
                <a:ea typeface="Noto Sans" panose="020B0502040504020204" pitchFamily="34" charset="0"/>
              </a:rPr>
              <a:t>Energy Supporters and Mentors in action </a:t>
            </a:r>
            <a:endParaRPr lang="en-GB" b="1" dirty="0">
              <a:solidFill>
                <a:srgbClr val="716D6E"/>
              </a:solidFill>
              <a:latin typeface="Noto Sans" panose="020B0502040504020204" pitchFamily="34" charset="0"/>
              <a:ea typeface="Noto Sans" panose="020B0502040504020204" pitchFamily="34" charset="0"/>
            </a:endParaRPr>
          </a:p>
        </p:txBody>
      </p:sp>
      <p:pic>
        <p:nvPicPr>
          <p:cNvPr id="13" name="Εικόνα 9">
            <a:extLst>
              <a:ext uri="{FF2B5EF4-FFF2-40B4-BE49-F238E27FC236}">
                <a16:creationId xmlns:a16="http://schemas.microsoft.com/office/drawing/2014/main" id="{8EFECC0C-7F0A-48A3-A442-B15263328E71}"/>
              </a:ext>
            </a:extLst>
          </p:cNvPr>
          <p:cNvPicPr>
            <a:picLocks noChangeAspect="1"/>
          </p:cNvPicPr>
          <p:nvPr/>
        </p:nvPicPr>
        <p:blipFill>
          <a:blip r:embed="rId6"/>
          <a:stretch>
            <a:fillRect/>
          </a:stretch>
        </p:blipFill>
        <p:spPr>
          <a:xfrm>
            <a:off x="0" y="198617"/>
            <a:ext cx="5711952" cy="429768"/>
          </a:xfrm>
          <a:prstGeom prst="rect">
            <a:avLst/>
          </a:prstGeom>
        </p:spPr>
      </p:pic>
    </p:spTree>
    <p:extLst>
      <p:ext uri="{BB962C8B-B14F-4D97-AF65-F5344CB8AC3E}">
        <p14:creationId xmlns:p14="http://schemas.microsoft.com/office/powerpoint/2010/main" val="106196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3">
            <a:extLst>
              <a:ext uri="{FF2B5EF4-FFF2-40B4-BE49-F238E27FC236}">
                <a16:creationId xmlns:a16="http://schemas.microsoft.com/office/drawing/2014/main" id="{4C132D09-93A0-421E-8912-C25B78CAF18B}"/>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418579" y="6280948"/>
            <a:ext cx="587515" cy="460420"/>
          </a:xfrm>
          <a:prstGeom prst="rect">
            <a:avLst/>
          </a:prstGeom>
        </p:spPr>
      </p:pic>
      <p:sp>
        <p:nvSpPr>
          <p:cNvPr id="8" name="Ορθογώνιο 10">
            <a:extLst>
              <a:ext uri="{FF2B5EF4-FFF2-40B4-BE49-F238E27FC236}">
                <a16:creationId xmlns:a16="http://schemas.microsoft.com/office/drawing/2014/main" id="{F356B41D-CDBA-4D54-B239-A4940255EF44}"/>
              </a:ext>
            </a:extLst>
          </p:cNvPr>
          <p:cNvSpPr/>
          <p:nvPr/>
        </p:nvSpPr>
        <p:spPr>
          <a:xfrm>
            <a:off x="251519" y="6510536"/>
            <a:ext cx="8167059" cy="400110"/>
          </a:xfrm>
          <a:prstGeom prst="rect">
            <a:avLst/>
          </a:prstGeom>
        </p:spPr>
        <p:txBody>
          <a:bodyPr wrap="square">
            <a:spAutoFit/>
          </a:bodyPr>
          <a:lstStyle/>
          <a:p>
            <a:r>
              <a:rPr lang="en-US" sz="1100" b="1" dirty="0">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rPr>
              <a:t>  www.powerpoor.eu</a:t>
            </a:r>
            <a:endParaRPr lang="el-GR" sz="1100" b="1" dirty="0">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endParaRPr>
          </a:p>
          <a:p>
            <a:endParaRPr lang="el-GR" sz="900" b="1" dirty="0">
              <a:solidFill>
                <a:schemeClr val="bg1">
                  <a:lumMod val="65000"/>
                </a:schemeClr>
              </a:solidFill>
              <a:latin typeface="Segoe UI Semilight" pitchFamily="34" charset="0"/>
              <a:cs typeface="Segoe UI Semilight" pitchFamily="34" charset="0"/>
            </a:endParaRPr>
          </a:p>
        </p:txBody>
      </p:sp>
      <p:pic>
        <p:nvPicPr>
          <p:cNvPr id="11" name="Picture 482">
            <a:extLst>
              <a:ext uri="{FF2B5EF4-FFF2-40B4-BE49-F238E27FC236}">
                <a16:creationId xmlns:a16="http://schemas.microsoft.com/office/drawing/2014/main" id="{22F23F94-9EA4-459A-B83D-6778CD384BEC}"/>
              </a:ext>
            </a:extLst>
          </p:cNvPr>
          <p:cNvPicPr/>
          <p:nvPr/>
        </p:nvPicPr>
        <p:blipFill>
          <a:blip r:embed="rId3">
            <a:extLst>
              <a:ext uri="{28A0092B-C50C-407E-A947-70E740481C1C}">
                <a14:useLocalDpi xmlns:a14="http://schemas.microsoft.com/office/drawing/2010/main" val="0"/>
              </a:ext>
            </a:extLst>
          </a:blip>
          <a:stretch>
            <a:fillRect/>
          </a:stretch>
        </p:blipFill>
        <p:spPr>
          <a:xfrm>
            <a:off x="7205615" y="175165"/>
            <a:ext cx="1731441" cy="494825"/>
          </a:xfrm>
          <a:prstGeom prst="rect">
            <a:avLst/>
          </a:prstGeom>
        </p:spPr>
      </p:pic>
      <p:pic>
        <p:nvPicPr>
          <p:cNvPr id="5" name="Picture 4">
            <a:extLst>
              <a:ext uri="{FF2B5EF4-FFF2-40B4-BE49-F238E27FC236}">
                <a16:creationId xmlns:a16="http://schemas.microsoft.com/office/drawing/2014/main" id="{92ACDE70-5EF4-44F6-821F-AC4CCD78A915}"/>
              </a:ext>
            </a:extLst>
          </p:cNvPr>
          <p:cNvPicPr>
            <a:picLocks noChangeAspect="1"/>
          </p:cNvPicPr>
          <p:nvPr/>
        </p:nvPicPr>
        <p:blipFill rotWithShape="1">
          <a:blip r:embed="rId4"/>
          <a:srcRect l="25131" t="2017"/>
          <a:stretch/>
        </p:blipFill>
        <p:spPr>
          <a:xfrm>
            <a:off x="1028204" y="-68633"/>
            <a:ext cx="6960094" cy="6751468"/>
          </a:xfrm>
          <a:prstGeom prst="rect">
            <a:avLst/>
          </a:prstGeom>
        </p:spPr>
      </p:pic>
      <p:grpSp>
        <p:nvGrpSpPr>
          <p:cNvPr id="16" name="Group 10">
            <a:extLst>
              <a:ext uri="{FF2B5EF4-FFF2-40B4-BE49-F238E27FC236}">
                <a16:creationId xmlns:a16="http://schemas.microsoft.com/office/drawing/2014/main" id="{8F7AF6AC-06E4-4D1F-85B9-F21EFECB05C0}"/>
              </a:ext>
            </a:extLst>
          </p:cNvPr>
          <p:cNvGrpSpPr>
            <a:grpSpLocks/>
          </p:cNvGrpSpPr>
          <p:nvPr/>
        </p:nvGrpSpPr>
        <p:grpSpPr bwMode="auto">
          <a:xfrm>
            <a:off x="0" y="344780"/>
            <a:ext cx="1227380" cy="348509"/>
            <a:chOff x="0" y="107"/>
            <a:chExt cx="362" cy="215"/>
          </a:xfrm>
        </p:grpSpPr>
        <p:sp>
          <p:nvSpPr>
            <p:cNvPr id="17" name="Rectangle 11">
              <a:extLst>
                <a:ext uri="{FF2B5EF4-FFF2-40B4-BE49-F238E27FC236}">
                  <a16:creationId xmlns:a16="http://schemas.microsoft.com/office/drawing/2014/main" id="{D2E6157D-CE8A-408A-BDF5-E0B68BD6A44F}"/>
                </a:ext>
              </a:extLst>
            </p:cNvPr>
            <p:cNvSpPr>
              <a:spLocks/>
            </p:cNvSpPr>
            <p:nvPr/>
          </p:nvSpPr>
          <p:spPr bwMode="auto">
            <a:xfrm>
              <a:off x="0" y="107"/>
              <a:ext cx="362" cy="215"/>
            </a:xfrm>
            <a:prstGeom prst="rect">
              <a:avLst/>
            </a:prstGeom>
            <a:solidFill>
              <a:srgbClr val="73C05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l-GR"/>
            </a:p>
          </p:txBody>
        </p:sp>
      </p:grpSp>
      <p:cxnSp>
        <p:nvCxnSpPr>
          <p:cNvPr id="9" name="Straight Connector 8">
            <a:extLst>
              <a:ext uri="{FF2B5EF4-FFF2-40B4-BE49-F238E27FC236}">
                <a16:creationId xmlns:a16="http://schemas.microsoft.com/office/drawing/2014/main" id="{344E23FD-9403-43FF-8225-8B8AD2D73539}"/>
              </a:ext>
            </a:extLst>
          </p:cNvPr>
          <p:cNvCxnSpPr>
            <a:cxnSpLocks/>
          </p:cNvCxnSpPr>
          <p:nvPr/>
        </p:nvCxnSpPr>
        <p:spPr>
          <a:xfrm flipV="1">
            <a:off x="6145586" y="4456746"/>
            <a:ext cx="1144011" cy="547111"/>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53767D23-AD36-4BD6-B815-C261BE6DE3E6}"/>
              </a:ext>
            </a:extLst>
          </p:cNvPr>
          <p:cNvSpPr/>
          <p:nvPr/>
        </p:nvSpPr>
        <p:spPr>
          <a:xfrm>
            <a:off x="7313570" y="4114197"/>
            <a:ext cx="1309758" cy="54711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285750" indent="-285750">
              <a:buFont typeface="Wingdings" panose="05000000000000000000" pitchFamily="2" charset="2"/>
              <a:buChar char="ü"/>
            </a:pPr>
            <a:r>
              <a:rPr lang="en-GB" sz="1400" dirty="0">
                <a:solidFill>
                  <a:srgbClr val="535151"/>
                </a:solidFill>
                <a:effectLst/>
                <a:latin typeface="Noto Sans" panose="020B0502040504020204" pitchFamily="34" charset="0"/>
                <a:ea typeface="Calibri" panose="020F0502020204030204" pitchFamily="34" charset="0"/>
                <a:cs typeface="Arial" panose="020B0604020202020204" pitchFamily="34" charset="0"/>
              </a:rPr>
              <a:t>Sofia </a:t>
            </a:r>
          </a:p>
          <a:p>
            <a:pPr marL="285750" indent="-285750">
              <a:buFont typeface="Wingdings" panose="05000000000000000000" pitchFamily="2" charset="2"/>
              <a:buChar char="ü"/>
            </a:pPr>
            <a:r>
              <a:rPr lang="en-GB" sz="1400" dirty="0">
                <a:solidFill>
                  <a:srgbClr val="535151"/>
                </a:solidFill>
                <a:effectLst/>
                <a:latin typeface="Noto Sans" panose="020B0502040504020204" pitchFamily="34" charset="0"/>
                <a:ea typeface="Calibri" panose="020F0502020204030204" pitchFamily="34" charset="0"/>
                <a:cs typeface="Arial" panose="020B0604020202020204" pitchFamily="34" charset="0"/>
              </a:rPr>
              <a:t>Plovdiv </a:t>
            </a:r>
            <a:endParaRPr lang="en-GB" sz="1400" b="1" dirty="0"/>
          </a:p>
        </p:txBody>
      </p:sp>
      <p:cxnSp>
        <p:nvCxnSpPr>
          <p:cNvPr id="23" name="Straight Connector 22">
            <a:extLst>
              <a:ext uri="{FF2B5EF4-FFF2-40B4-BE49-F238E27FC236}">
                <a16:creationId xmlns:a16="http://schemas.microsoft.com/office/drawing/2014/main" id="{FE4F81E3-3916-42FB-AE16-243526B772ED}"/>
              </a:ext>
            </a:extLst>
          </p:cNvPr>
          <p:cNvCxnSpPr>
            <a:cxnSpLocks/>
            <a:endCxn id="25" idx="1"/>
          </p:cNvCxnSpPr>
          <p:nvPr/>
        </p:nvCxnSpPr>
        <p:spPr>
          <a:xfrm>
            <a:off x="5882131" y="5574829"/>
            <a:ext cx="761078" cy="255272"/>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D0433982-6CD3-485D-BB32-5F8EA444B562}"/>
              </a:ext>
            </a:extLst>
          </p:cNvPr>
          <p:cNvSpPr/>
          <p:nvPr/>
        </p:nvSpPr>
        <p:spPr>
          <a:xfrm>
            <a:off x="6643209" y="5020078"/>
            <a:ext cx="2459892" cy="162004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285750" indent="-285750">
              <a:buFont typeface="Wingdings" panose="05000000000000000000" pitchFamily="2" charset="2"/>
              <a:buChar char="ü"/>
            </a:pPr>
            <a:r>
              <a:rPr lang="en-GB" sz="1400" dirty="0">
                <a:solidFill>
                  <a:srgbClr val="535151"/>
                </a:solidFill>
                <a:effectLst/>
                <a:latin typeface="Noto Sans" panose="020B0502040504020204" pitchFamily="34" charset="0"/>
                <a:ea typeface="Calibri" panose="020F0502020204030204" pitchFamily="34" charset="0"/>
                <a:cs typeface="Arial" panose="020B0604020202020204" pitchFamily="34" charset="0"/>
              </a:rPr>
              <a:t>Messini  </a:t>
            </a:r>
          </a:p>
          <a:p>
            <a:pPr marL="285750" indent="-285750">
              <a:buFont typeface="Wingdings" panose="05000000000000000000" pitchFamily="2" charset="2"/>
              <a:buChar char="ü"/>
            </a:pPr>
            <a:r>
              <a:rPr lang="en-GB" sz="1400" dirty="0">
                <a:solidFill>
                  <a:srgbClr val="535151"/>
                </a:solidFill>
                <a:effectLst/>
                <a:latin typeface="Noto Sans" panose="020B0502040504020204" pitchFamily="34" charset="0"/>
                <a:ea typeface="Calibri" panose="020F0502020204030204" pitchFamily="34" charset="0"/>
                <a:cs typeface="Arial" panose="020B0604020202020204" pitchFamily="34" charset="0"/>
              </a:rPr>
              <a:t>Souli </a:t>
            </a:r>
          </a:p>
          <a:p>
            <a:pPr marL="285750" indent="-285750">
              <a:buFont typeface="Wingdings" panose="05000000000000000000" pitchFamily="2" charset="2"/>
              <a:buChar char="ü"/>
            </a:pPr>
            <a:r>
              <a:rPr lang="en-GB" sz="1400" dirty="0">
                <a:solidFill>
                  <a:srgbClr val="535151"/>
                </a:solidFill>
                <a:latin typeface="Noto Sans" panose="020B0502040504020204" pitchFamily="34" charset="0"/>
                <a:ea typeface="Calibri" panose="020F0502020204030204" pitchFamily="34" charset="0"/>
                <a:cs typeface="Arial" panose="020B0604020202020204" pitchFamily="34" charset="0"/>
              </a:rPr>
              <a:t>Almyros</a:t>
            </a:r>
          </a:p>
          <a:p>
            <a:pPr marL="285750" indent="-285750">
              <a:buFont typeface="Wingdings" panose="05000000000000000000" pitchFamily="2" charset="2"/>
              <a:buChar char="ü"/>
            </a:pPr>
            <a:r>
              <a:rPr lang="en-GB" sz="1400" dirty="0">
                <a:solidFill>
                  <a:srgbClr val="535151"/>
                </a:solidFill>
                <a:effectLst/>
                <a:latin typeface="Noto Sans" panose="020B0502040504020204" pitchFamily="34" charset="0"/>
                <a:ea typeface="Calibri" panose="020F0502020204030204" pitchFamily="34" charset="0"/>
                <a:cs typeface="Arial" panose="020B0604020202020204" pitchFamily="34" charset="0"/>
              </a:rPr>
              <a:t>Tripoli </a:t>
            </a:r>
          </a:p>
          <a:p>
            <a:pPr marL="285750" indent="-285750">
              <a:buFont typeface="Wingdings" panose="05000000000000000000" pitchFamily="2" charset="2"/>
              <a:buChar char="ü"/>
            </a:pPr>
            <a:r>
              <a:rPr lang="en-GB" sz="1400" dirty="0" err="1">
                <a:solidFill>
                  <a:srgbClr val="535151"/>
                </a:solidFill>
                <a:latin typeface="Noto Sans" panose="020B0502040504020204" pitchFamily="34" charset="0"/>
                <a:ea typeface="Calibri" panose="020F0502020204030204" pitchFamily="34" charset="0"/>
                <a:cs typeface="Arial" panose="020B0604020202020204" pitchFamily="34" charset="0"/>
              </a:rPr>
              <a:t>Aspropyrgos</a:t>
            </a:r>
            <a:r>
              <a:rPr lang="en-GB" sz="1400" dirty="0">
                <a:solidFill>
                  <a:srgbClr val="535151"/>
                </a:solidFill>
                <a:latin typeface="Noto Sans" panose="020B0502040504020204" pitchFamily="34" charset="0"/>
                <a:ea typeface="Calibri" panose="020F0502020204030204" pitchFamily="34" charset="0"/>
                <a:cs typeface="Arial" panose="020B0604020202020204" pitchFamily="34" charset="0"/>
              </a:rPr>
              <a:t> </a:t>
            </a:r>
            <a:endParaRPr lang="el-GR" sz="1400" dirty="0">
              <a:solidFill>
                <a:srgbClr val="535151"/>
              </a:solidFill>
              <a:effectLst/>
              <a:latin typeface="Noto Sans" panose="020B050204050402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ü"/>
            </a:pPr>
            <a:r>
              <a:rPr lang="en-US" sz="1400" dirty="0">
                <a:solidFill>
                  <a:srgbClr val="535151"/>
                </a:solidFill>
                <a:latin typeface="Noto Sans" panose="020B0502040504020204" pitchFamily="34" charset="0"/>
                <a:cs typeface="Arial" panose="020B0604020202020204" pitchFamily="34" charset="0"/>
              </a:rPr>
              <a:t>WeEnCoop Thessaloniki </a:t>
            </a:r>
            <a:endParaRPr lang="en-GB" sz="1400" dirty="0"/>
          </a:p>
        </p:txBody>
      </p:sp>
      <p:cxnSp>
        <p:nvCxnSpPr>
          <p:cNvPr id="28" name="Straight Connector 27">
            <a:extLst>
              <a:ext uri="{FF2B5EF4-FFF2-40B4-BE49-F238E27FC236}">
                <a16:creationId xmlns:a16="http://schemas.microsoft.com/office/drawing/2014/main" id="{0FE027BA-6A3D-421F-83E2-C831D59925C7}"/>
              </a:ext>
            </a:extLst>
          </p:cNvPr>
          <p:cNvCxnSpPr>
            <a:cxnSpLocks/>
          </p:cNvCxnSpPr>
          <p:nvPr/>
        </p:nvCxnSpPr>
        <p:spPr>
          <a:xfrm flipV="1">
            <a:off x="5242900" y="2558983"/>
            <a:ext cx="1376012" cy="1740169"/>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3AD2A198-6758-4D9A-B60B-6E03AEA4EB24}"/>
              </a:ext>
            </a:extLst>
          </p:cNvPr>
          <p:cNvCxnSpPr>
            <a:cxnSpLocks/>
            <a:endCxn id="35" idx="1"/>
          </p:cNvCxnSpPr>
          <p:nvPr/>
        </p:nvCxnSpPr>
        <p:spPr>
          <a:xfrm flipV="1">
            <a:off x="4847208" y="3367963"/>
            <a:ext cx="2632267" cy="1185118"/>
          </a:xfrm>
          <a:prstGeom prst="line">
            <a:avLst/>
          </a:prstGeom>
        </p:spPr>
        <p:style>
          <a:lnRef idx="1">
            <a:schemeClr val="dk1"/>
          </a:lnRef>
          <a:fillRef idx="0">
            <a:schemeClr val="dk1"/>
          </a:fillRef>
          <a:effectRef idx="0">
            <a:schemeClr val="dk1"/>
          </a:effectRef>
          <a:fontRef idx="minor">
            <a:schemeClr val="tx1"/>
          </a:fontRef>
        </p:style>
      </p:cxnSp>
      <p:sp>
        <p:nvSpPr>
          <p:cNvPr id="35" name="Rectangle 34">
            <a:extLst>
              <a:ext uri="{FF2B5EF4-FFF2-40B4-BE49-F238E27FC236}">
                <a16:creationId xmlns:a16="http://schemas.microsoft.com/office/drawing/2014/main" id="{8739E944-4813-4B66-9B31-A8CE94837D91}"/>
              </a:ext>
            </a:extLst>
          </p:cNvPr>
          <p:cNvSpPr/>
          <p:nvPr/>
        </p:nvSpPr>
        <p:spPr>
          <a:xfrm>
            <a:off x="7479475" y="3090870"/>
            <a:ext cx="1309758" cy="55418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285750" indent="-285750">
              <a:buFont typeface="Wingdings" panose="05000000000000000000" pitchFamily="2" charset="2"/>
              <a:buChar char="ü"/>
            </a:pPr>
            <a:r>
              <a:rPr lang="en-GB" sz="1400" dirty="0">
                <a:solidFill>
                  <a:srgbClr val="535151"/>
                </a:solidFill>
                <a:effectLst/>
                <a:latin typeface="Noto Sans" panose="020B0502040504020204" pitchFamily="34" charset="0"/>
                <a:ea typeface="Calibri" panose="020F0502020204030204" pitchFamily="34" charset="0"/>
                <a:cs typeface="Arial" panose="020B0604020202020204" pitchFamily="34" charset="0"/>
              </a:rPr>
              <a:t>Zagreb  </a:t>
            </a:r>
          </a:p>
          <a:p>
            <a:pPr marL="285750" indent="-285750">
              <a:buFont typeface="Wingdings" panose="05000000000000000000" pitchFamily="2" charset="2"/>
              <a:buChar char="ü"/>
            </a:pPr>
            <a:r>
              <a:rPr lang="en-GB" sz="1400" dirty="0">
                <a:solidFill>
                  <a:srgbClr val="535151"/>
                </a:solidFill>
                <a:effectLst/>
                <a:latin typeface="Noto Sans" panose="020B0502040504020204" pitchFamily="34" charset="0"/>
                <a:ea typeface="Calibri" panose="020F0502020204030204" pitchFamily="34" charset="0"/>
                <a:cs typeface="Arial" panose="020B0604020202020204" pitchFamily="34" charset="0"/>
              </a:rPr>
              <a:t>Križevci  </a:t>
            </a:r>
            <a:endParaRPr lang="en-GB" sz="1400" b="1" dirty="0"/>
          </a:p>
        </p:txBody>
      </p:sp>
      <p:cxnSp>
        <p:nvCxnSpPr>
          <p:cNvPr id="45" name="Straight Connector 44">
            <a:extLst>
              <a:ext uri="{FF2B5EF4-FFF2-40B4-BE49-F238E27FC236}">
                <a16:creationId xmlns:a16="http://schemas.microsoft.com/office/drawing/2014/main" id="{5BE0A7A1-CB65-44B6-A478-68E788E1D146}"/>
              </a:ext>
            </a:extLst>
          </p:cNvPr>
          <p:cNvCxnSpPr>
            <a:cxnSpLocks/>
            <a:stCxn id="49" idx="3"/>
          </p:cNvCxnSpPr>
          <p:nvPr/>
        </p:nvCxnSpPr>
        <p:spPr>
          <a:xfrm>
            <a:off x="4456590" y="1890974"/>
            <a:ext cx="1425541" cy="356498"/>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8408FCE9-7A81-4B0B-9652-41E901CB683E}"/>
              </a:ext>
            </a:extLst>
          </p:cNvPr>
          <p:cNvCxnSpPr>
            <a:cxnSpLocks/>
          </p:cNvCxnSpPr>
          <p:nvPr/>
        </p:nvCxnSpPr>
        <p:spPr>
          <a:xfrm>
            <a:off x="4294142" y="2453971"/>
            <a:ext cx="1376012" cy="48905"/>
          </a:xfrm>
          <a:prstGeom prst="line">
            <a:avLst/>
          </a:prstGeom>
        </p:spPr>
        <p:style>
          <a:lnRef idx="1">
            <a:schemeClr val="dk1"/>
          </a:lnRef>
          <a:fillRef idx="0">
            <a:schemeClr val="dk1"/>
          </a:fillRef>
          <a:effectRef idx="0">
            <a:schemeClr val="dk1"/>
          </a:effectRef>
          <a:fontRef idx="minor">
            <a:schemeClr val="tx1"/>
          </a:fontRef>
        </p:style>
      </p:cxnSp>
      <p:sp>
        <p:nvSpPr>
          <p:cNvPr id="49" name="Rectangle 48">
            <a:extLst>
              <a:ext uri="{FF2B5EF4-FFF2-40B4-BE49-F238E27FC236}">
                <a16:creationId xmlns:a16="http://schemas.microsoft.com/office/drawing/2014/main" id="{C67251C1-A47B-4546-B250-D6A4827AEEDC}"/>
              </a:ext>
            </a:extLst>
          </p:cNvPr>
          <p:cNvSpPr/>
          <p:nvPr/>
        </p:nvSpPr>
        <p:spPr>
          <a:xfrm>
            <a:off x="3157190" y="1744240"/>
            <a:ext cx="1299400" cy="29346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285750" indent="-285750">
              <a:buFont typeface="Wingdings" panose="05000000000000000000" pitchFamily="2" charset="2"/>
              <a:buChar char="ü"/>
            </a:pPr>
            <a:r>
              <a:rPr lang="en-GB" sz="1400" dirty="0">
                <a:solidFill>
                  <a:srgbClr val="535151"/>
                </a:solidFill>
                <a:latin typeface="Noto Sans" panose="020B0502040504020204" pitchFamily="34" charset="0"/>
                <a:cs typeface="Arial" panose="020B0604020202020204" pitchFamily="34" charset="0"/>
              </a:rPr>
              <a:t>Tallinn  </a:t>
            </a:r>
          </a:p>
        </p:txBody>
      </p:sp>
      <p:sp>
        <p:nvSpPr>
          <p:cNvPr id="57" name="Rectangle 56">
            <a:extLst>
              <a:ext uri="{FF2B5EF4-FFF2-40B4-BE49-F238E27FC236}">
                <a16:creationId xmlns:a16="http://schemas.microsoft.com/office/drawing/2014/main" id="{5CCA8074-F60C-459C-9408-D6C9F356E572}"/>
              </a:ext>
            </a:extLst>
          </p:cNvPr>
          <p:cNvSpPr/>
          <p:nvPr/>
        </p:nvSpPr>
        <p:spPr>
          <a:xfrm>
            <a:off x="2951450" y="2307237"/>
            <a:ext cx="1299400" cy="29346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285750" indent="-285750">
              <a:buFont typeface="Wingdings" panose="05000000000000000000" pitchFamily="2" charset="2"/>
              <a:buChar char="ü"/>
            </a:pPr>
            <a:r>
              <a:rPr lang="en-GB" sz="1400" dirty="0">
                <a:solidFill>
                  <a:srgbClr val="535151"/>
                </a:solidFill>
                <a:latin typeface="Noto Sans" panose="020B0502040504020204" pitchFamily="34" charset="0"/>
                <a:cs typeface="Arial" panose="020B0604020202020204" pitchFamily="34" charset="0"/>
              </a:rPr>
              <a:t>Jelgava   </a:t>
            </a:r>
          </a:p>
        </p:txBody>
      </p:sp>
      <p:sp>
        <p:nvSpPr>
          <p:cNvPr id="59" name="Rectangle 58">
            <a:extLst>
              <a:ext uri="{FF2B5EF4-FFF2-40B4-BE49-F238E27FC236}">
                <a16:creationId xmlns:a16="http://schemas.microsoft.com/office/drawing/2014/main" id="{887388BD-92BB-4094-9800-F0D08EED971A}"/>
              </a:ext>
            </a:extLst>
          </p:cNvPr>
          <p:cNvSpPr/>
          <p:nvPr/>
        </p:nvSpPr>
        <p:spPr>
          <a:xfrm>
            <a:off x="118224" y="3645055"/>
            <a:ext cx="1546301" cy="79967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285750" indent="-285750">
              <a:buFont typeface="Wingdings" panose="05000000000000000000" pitchFamily="2" charset="2"/>
              <a:buChar char="ü"/>
            </a:pPr>
            <a:r>
              <a:rPr lang="en-GB" sz="1400" dirty="0">
                <a:solidFill>
                  <a:srgbClr val="535151"/>
                </a:solidFill>
                <a:effectLst/>
                <a:latin typeface="Noto Sans" panose="020B0502040504020204" pitchFamily="34" charset="0"/>
                <a:ea typeface="Calibri" panose="020F0502020204030204" pitchFamily="34" charset="0"/>
                <a:cs typeface="Arial" panose="020B0604020202020204" pitchFamily="34" charset="0"/>
              </a:rPr>
              <a:t>Ermesinde </a:t>
            </a:r>
          </a:p>
          <a:p>
            <a:pPr marL="285750" indent="-285750">
              <a:buFont typeface="Wingdings" panose="05000000000000000000" pitchFamily="2" charset="2"/>
              <a:buChar char="ü"/>
            </a:pPr>
            <a:r>
              <a:rPr lang="en-GB" sz="1400" dirty="0">
                <a:solidFill>
                  <a:srgbClr val="535151"/>
                </a:solidFill>
                <a:effectLst/>
                <a:latin typeface="Noto Sans" panose="020B0502040504020204" pitchFamily="34" charset="0"/>
                <a:ea typeface="Calibri" panose="020F0502020204030204" pitchFamily="34" charset="0"/>
                <a:cs typeface="Arial" panose="020B0604020202020204" pitchFamily="34" charset="0"/>
              </a:rPr>
              <a:t>Mértola  </a:t>
            </a:r>
          </a:p>
          <a:p>
            <a:pPr marL="285750" indent="-285750">
              <a:buFont typeface="Wingdings" panose="05000000000000000000" pitchFamily="2" charset="2"/>
              <a:buChar char="ü"/>
            </a:pPr>
            <a:r>
              <a:rPr lang="en-GB" sz="1400" dirty="0">
                <a:solidFill>
                  <a:srgbClr val="535151"/>
                </a:solidFill>
                <a:latin typeface="Noto Sans" panose="020B0502040504020204" pitchFamily="34" charset="0"/>
                <a:cs typeface="Arial" panose="020B0604020202020204" pitchFamily="34" charset="0"/>
              </a:rPr>
              <a:t>Lisbon</a:t>
            </a:r>
            <a:r>
              <a:rPr lang="en-GB" sz="1400" b="1" dirty="0"/>
              <a:t> </a:t>
            </a:r>
          </a:p>
        </p:txBody>
      </p:sp>
      <p:cxnSp>
        <p:nvCxnSpPr>
          <p:cNvPr id="60" name="Straight Connector 59">
            <a:extLst>
              <a:ext uri="{FF2B5EF4-FFF2-40B4-BE49-F238E27FC236}">
                <a16:creationId xmlns:a16="http://schemas.microsoft.com/office/drawing/2014/main" id="{F921B9FA-23CB-458B-8575-EAF6673FA90D}"/>
              </a:ext>
            </a:extLst>
          </p:cNvPr>
          <p:cNvCxnSpPr>
            <a:cxnSpLocks/>
            <a:endCxn id="59" idx="2"/>
          </p:cNvCxnSpPr>
          <p:nvPr/>
        </p:nvCxnSpPr>
        <p:spPr>
          <a:xfrm flipH="1" flipV="1">
            <a:off x="891375" y="4444732"/>
            <a:ext cx="560581" cy="596925"/>
          </a:xfrm>
          <a:prstGeom prst="line">
            <a:avLst/>
          </a:prstGeom>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626C04DD-0965-4607-86EC-2109773021D8}"/>
              </a:ext>
            </a:extLst>
          </p:cNvPr>
          <p:cNvSpPr txBox="1"/>
          <p:nvPr/>
        </p:nvSpPr>
        <p:spPr>
          <a:xfrm>
            <a:off x="40639" y="762494"/>
            <a:ext cx="5282574" cy="369332"/>
          </a:xfrm>
          <a:prstGeom prst="rect">
            <a:avLst/>
          </a:prstGeom>
          <a:noFill/>
        </p:spPr>
        <p:txBody>
          <a:bodyPr wrap="square" rtlCol="0">
            <a:spAutoFit/>
          </a:bodyPr>
          <a:lstStyle/>
          <a:p>
            <a:r>
              <a:rPr lang="en-US" b="1" dirty="0">
                <a:solidFill>
                  <a:srgbClr val="716D6E"/>
                </a:solidFill>
                <a:latin typeface="Noto Sans" panose="020B0502040504020204" pitchFamily="34" charset="0"/>
                <a:ea typeface="Noto Sans" panose="020B0502040504020204" pitchFamily="34" charset="0"/>
              </a:rPr>
              <a:t>The Energy Poverty Alleviation Offices </a:t>
            </a:r>
            <a:endParaRPr lang="en-GB" b="1" dirty="0">
              <a:solidFill>
                <a:srgbClr val="716D6E"/>
              </a:solidFill>
              <a:latin typeface="Noto Sans" panose="020B0502040504020204" pitchFamily="34" charset="0"/>
              <a:ea typeface="Noto Sans" panose="020B0502040504020204" pitchFamily="34" charset="0"/>
            </a:endParaRPr>
          </a:p>
        </p:txBody>
      </p:sp>
      <p:sp>
        <p:nvSpPr>
          <p:cNvPr id="3" name="Rectangle 2">
            <a:extLst>
              <a:ext uri="{FF2B5EF4-FFF2-40B4-BE49-F238E27FC236}">
                <a16:creationId xmlns:a16="http://schemas.microsoft.com/office/drawing/2014/main" id="{4A8E5757-9D6A-AAB7-88D8-3D3CE55AAE8F}"/>
              </a:ext>
            </a:extLst>
          </p:cNvPr>
          <p:cNvSpPr/>
          <p:nvPr/>
        </p:nvSpPr>
        <p:spPr>
          <a:xfrm>
            <a:off x="1981229" y="5384650"/>
            <a:ext cx="2126177" cy="133236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285750" indent="-285750">
              <a:buFont typeface="Wingdings" panose="05000000000000000000" pitchFamily="2" charset="2"/>
              <a:buChar char="ü"/>
            </a:pPr>
            <a:r>
              <a:rPr lang="en-US" sz="1400" dirty="0">
                <a:solidFill>
                  <a:srgbClr val="535151"/>
                </a:solidFill>
                <a:latin typeface="Noto Sans" panose="020B0502040504020204" pitchFamily="34" charset="0"/>
                <a:cs typeface="Arial" panose="020B0604020202020204" pitchFamily="34" charset="0"/>
              </a:rPr>
              <a:t>Tolosaldea region</a:t>
            </a:r>
            <a:endParaRPr lang="en-GB" sz="1400" dirty="0">
              <a:solidFill>
                <a:srgbClr val="535151"/>
              </a:solidFill>
              <a:latin typeface="Noto Sans" panose="020B0502040504020204" pitchFamily="34" charset="0"/>
              <a:cs typeface="Arial" panose="020B0604020202020204" pitchFamily="34" charset="0"/>
            </a:endParaRPr>
          </a:p>
          <a:p>
            <a:pPr marL="285750" indent="-285750">
              <a:buFont typeface="Wingdings" panose="05000000000000000000" pitchFamily="2" charset="2"/>
              <a:buChar char="ü"/>
            </a:pPr>
            <a:r>
              <a:rPr lang="en-US" sz="1400" dirty="0">
                <a:solidFill>
                  <a:srgbClr val="535151"/>
                </a:solidFill>
                <a:latin typeface="Noto Sans" panose="020B0502040504020204" pitchFamily="34" charset="0"/>
                <a:cs typeface="Arial" panose="020B0604020202020204" pitchFamily="34" charset="0"/>
              </a:rPr>
              <a:t>REC Hernani</a:t>
            </a:r>
          </a:p>
          <a:p>
            <a:pPr marL="285750" indent="-285750">
              <a:buFont typeface="Wingdings" panose="05000000000000000000" pitchFamily="2" charset="2"/>
              <a:buChar char="ü"/>
            </a:pPr>
            <a:r>
              <a:rPr lang="en-US" sz="1400" dirty="0">
                <a:solidFill>
                  <a:srgbClr val="535151"/>
                </a:solidFill>
                <a:latin typeface="Noto Sans" panose="020B0502040504020204" pitchFamily="34" charset="0"/>
                <a:cs typeface="Arial" panose="020B0604020202020204" pitchFamily="34" charset="0"/>
              </a:rPr>
              <a:t>Tierra Estella</a:t>
            </a:r>
          </a:p>
          <a:p>
            <a:pPr marL="285750" indent="-285750">
              <a:buFont typeface="Wingdings" panose="05000000000000000000" pitchFamily="2" charset="2"/>
              <a:buChar char="ü"/>
            </a:pPr>
            <a:r>
              <a:rPr lang="en-US" sz="1400" dirty="0">
                <a:solidFill>
                  <a:srgbClr val="535151"/>
                </a:solidFill>
                <a:latin typeface="Noto Sans" panose="020B0502040504020204" pitchFamily="34" charset="0"/>
                <a:cs typeface="Arial" panose="020B0604020202020204" pitchFamily="34" charset="0"/>
              </a:rPr>
              <a:t>Oarsoaldea region</a:t>
            </a:r>
          </a:p>
          <a:p>
            <a:pPr marL="285750" indent="-285750">
              <a:buFont typeface="Wingdings" panose="05000000000000000000" pitchFamily="2" charset="2"/>
              <a:buChar char="ü"/>
            </a:pPr>
            <a:r>
              <a:rPr lang="en-US" sz="1400" dirty="0">
                <a:solidFill>
                  <a:srgbClr val="535151"/>
                </a:solidFill>
                <a:latin typeface="Noto Sans" panose="020B0502040504020204" pitchFamily="34" charset="0"/>
                <a:cs typeface="Arial" panose="020B0604020202020204" pitchFamily="34" charset="0"/>
              </a:rPr>
              <a:t>Bergara</a:t>
            </a:r>
          </a:p>
        </p:txBody>
      </p:sp>
      <p:cxnSp>
        <p:nvCxnSpPr>
          <p:cNvPr id="4" name="Straight Connector 3">
            <a:extLst>
              <a:ext uri="{FF2B5EF4-FFF2-40B4-BE49-F238E27FC236}">
                <a16:creationId xmlns:a16="http://schemas.microsoft.com/office/drawing/2014/main" id="{0FD834C4-2044-9C70-D9B4-DF7ED2F50626}"/>
              </a:ext>
            </a:extLst>
          </p:cNvPr>
          <p:cNvCxnSpPr>
            <a:cxnSpLocks/>
          </p:cNvCxnSpPr>
          <p:nvPr/>
        </p:nvCxnSpPr>
        <p:spPr>
          <a:xfrm flipH="1" flipV="1">
            <a:off x="2143007" y="5234858"/>
            <a:ext cx="950752" cy="279437"/>
          </a:xfrm>
          <a:prstGeom prst="line">
            <a:avLst/>
          </a:prstGeom>
        </p:spPr>
        <p:style>
          <a:lnRef idx="1">
            <a:schemeClr val="dk1"/>
          </a:lnRef>
          <a:fillRef idx="0">
            <a:schemeClr val="dk1"/>
          </a:fillRef>
          <a:effectRef idx="0">
            <a:schemeClr val="dk1"/>
          </a:effectRef>
          <a:fontRef idx="minor">
            <a:schemeClr val="tx1"/>
          </a:fontRef>
        </p:style>
      </p:cxnSp>
      <p:sp>
        <p:nvSpPr>
          <p:cNvPr id="2" name="Rectangle 1">
            <a:extLst>
              <a:ext uri="{FF2B5EF4-FFF2-40B4-BE49-F238E27FC236}">
                <a16:creationId xmlns:a16="http://schemas.microsoft.com/office/drawing/2014/main" id="{65A0DD60-2967-D3E4-4D07-4454A785ADEA}"/>
              </a:ext>
            </a:extLst>
          </p:cNvPr>
          <p:cNvSpPr/>
          <p:nvPr/>
        </p:nvSpPr>
        <p:spPr>
          <a:xfrm>
            <a:off x="6618911" y="2323551"/>
            <a:ext cx="1588315" cy="53950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285750" indent="-285750">
              <a:buFont typeface="Wingdings" panose="05000000000000000000" pitchFamily="2" charset="2"/>
              <a:buChar char="ü"/>
            </a:pPr>
            <a:r>
              <a:rPr lang="en-GB" sz="1400" dirty="0">
                <a:solidFill>
                  <a:srgbClr val="535151"/>
                </a:solidFill>
                <a:latin typeface="Noto Sans" panose="020B0502040504020204" pitchFamily="34" charset="0"/>
                <a:cs typeface="Arial" panose="020B0604020202020204" pitchFamily="34" charset="0"/>
              </a:rPr>
              <a:t>Józsefváros</a:t>
            </a:r>
          </a:p>
          <a:p>
            <a:pPr marL="285750" indent="-285750">
              <a:buFont typeface="Wingdings" panose="05000000000000000000" pitchFamily="2" charset="2"/>
              <a:buChar char="ü"/>
            </a:pPr>
            <a:r>
              <a:rPr lang="en-GB" sz="1400" dirty="0">
                <a:solidFill>
                  <a:srgbClr val="535151"/>
                </a:solidFill>
                <a:latin typeface="Noto Sans" panose="020B0502040504020204" pitchFamily="34" charset="0"/>
                <a:cs typeface="Arial" panose="020B0604020202020204" pitchFamily="34" charset="0"/>
              </a:rPr>
              <a:t>Terézváros </a:t>
            </a:r>
          </a:p>
        </p:txBody>
      </p:sp>
    </p:spTree>
    <p:extLst>
      <p:ext uri="{BB962C8B-B14F-4D97-AF65-F5344CB8AC3E}">
        <p14:creationId xmlns:p14="http://schemas.microsoft.com/office/powerpoint/2010/main" val="212203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Εικόνα 3">
            <a:extLst>
              <a:ext uri="{FF2B5EF4-FFF2-40B4-BE49-F238E27FC236}">
                <a16:creationId xmlns:a16="http://schemas.microsoft.com/office/drawing/2014/main" id="{4C132D09-93A0-421E-8912-C25B78CAF18B}"/>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418579" y="6280948"/>
            <a:ext cx="587515" cy="460420"/>
          </a:xfrm>
          <a:prstGeom prst="rect">
            <a:avLst/>
          </a:prstGeom>
        </p:spPr>
      </p:pic>
      <p:sp>
        <p:nvSpPr>
          <p:cNvPr id="8" name="Ορθογώνιο 10">
            <a:extLst>
              <a:ext uri="{FF2B5EF4-FFF2-40B4-BE49-F238E27FC236}">
                <a16:creationId xmlns:a16="http://schemas.microsoft.com/office/drawing/2014/main" id="{F356B41D-CDBA-4D54-B239-A4940255EF44}"/>
              </a:ext>
            </a:extLst>
          </p:cNvPr>
          <p:cNvSpPr/>
          <p:nvPr/>
        </p:nvSpPr>
        <p:spPr>
          <a:xfrm>
            <a:off x="251519" y="6510536"/>
            <a:ext cx="8167059" cy="400110"/>
          </a:xfrm>
          <a:prstGeom prst="rect">
            <a:avLst/>
          </a:prstGeom>
        </p:spPr>
        <p:txBody>
          <a:bodyPr wrap="square">
            <a:spAutoFit/>
          </a:bodyPr>
          <a:lstStyle/>
          <a:p>
            <a:r>
              <a:rPr lang="en-US" sz="1100" b="1">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rPr>
              <a:t>  www.powerpoor.eu</a:t>
            </a:r>
            <a:endParaRPr lang="el-GR" sz="1100" b="1">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endParaRPr>
          </a:p>
          <a:p>
            <a:endParaRPr lang="el-GR" sz="900" b="1">
              <a:solidFill>
                <a:schemeClr val="bg1">
                  <a:lumMod val="65000"/>
                </a:schemeClr>
              </a:solidFill>
              <a:latin typeface="Segoe UI Semilight" pitchFamily="34" charset="0"/>
              <a:cs typeface="Segoe UI Semilight" pitchFamily="34" charset="0"/>
            </a:endParaRPr>
          </a:p>
        </p:txBody>
      </p:sp>
      <p:pic>
        <p:nvPicPr>
          <p:cNvPr id="11" name="Picture 482">
            <a:extLst>
              <a:ext uri="{FF2B5EF4-FFF2-40B4-BE49-F238E27FC236}">
                <a16:creationId xmlns:a16="http://schemas.microsoft.com/office/drawing/2014/main" id="{22F23F94-9EA4-459A-B83D-6778CD384BEC}"/>
              </a:ext>
            </a:extLst>
          </p:cNvPr>
          <p:cNvPicPr/>
          <p:nvPr/>
        </p:nvPicPr>
        <p:blipFill>
          <a:blip r:embed="rId3">
            <a:extLst>
              <a:ext uri="{28A0092B-C50C-407E-A947-70E740481C1C}">
                <a14:useLocalDpi xmlns:a14="http://schemas.microsoft.com/office/drawing/2010/main" val="0"/>
              </a:ext>
            </a:extLst>
          </a:blip>
          <a:stretch>
            <a:fillRect/>
          </a:stretch>
        </p:blipFill>
        <p:spPr>
          <a:xfrm>
            <a:off x="7205615" y="175165"/>
            <a:ext cx="1731441" cy="494825"/>
          </a:xfrm>
          <a:prstGeom prst="rect">
            <a:avLst/>
          </a:prstGeom>
        </p:spPr>
      </p:pic>
      <p:pic>
        <p:nvPicPr>
          <p:cNvPr id="15" name="Εικόνα 4">
            <a:extLst>
              <a:ext uri="{FF2B5EF4-FFF2-40B4-BE49-F238E27FC236}">
                <a16:creationId xmlns:a16="http://schemas.microsoft.com/office/drawing/2014/main" id="{E737E01E-CA3B-4046-98BF-7AEAAF3A118F}"/>
              </a:ext>
            </a:extLst>
          </p:cNvPr>
          <p:cNvPicPr>
            <a:picLocks noChangeAspect="1"/>
          </p:cNvPicPr>
          <p:nvPr/>
        </p:nvPicPr>
        <p:blipFill>
          <a:blip r:embed="rId4"/>
          <a:stretch>
            <a:fillRect/>
          </a:stretch>
        </p:blipFill>
        <p:spPr>
          <a:xfrm>
            <a:off x="874228" y="1734864"/>
            <a:ext cx="1113784" cy="1121683"/>
          </a:xfrm>
          <a:prstGeom prst="rect">
            <a:avLst/>
          </a:prstGeom>
        </p:spPr>
      </p:pic>
      <p:sp>
        <p:nvSpPr>
          <p:cNvPr id="18" name="TextBox 17">
            <a:extLst>
              <a:ext uri="{FF2B5EF4-FFF2-40B4-BE49-F238E27FC236}">
                <a16:creationId xmlns:a16="http://schemas.microsoft.com/office/drawing/2014/main" id="{3C214B99-C77C-43DA-BF3D-41D3DE15B4A2}"/>
              </a:ext>
            </a:extLst>
          </p:cNvPr>
          <p:cNvSpPr txBox="1"/>
          <p:nvPr/>
        </p:nvSpPr>
        <p:spPr>
          <a:xfrm>
            <a:off x="0" y="777803"/>
            <a:ext cx="5282574" cy="369332"/>
          </a:xfrm>
          <a:prstGeom prst="rect">
            <a:avLst/>
          </a:prstGeom>
          <a:noFill/>
        </p:spPr>
        <p:txBody>
          <a:bodyPr wrap="square" rtlCol="0">
            <a:spAutoFit/>
          </a:bodyPr>
          <a:lstStyle/>
          <a:p>
            <a:r>
              <a:rPr lang="en-US" b="1" dirty="0">
                <a:solidFill>
                  <a:srgbClr val="716D6E"/>
                </a:solidFill>
                <a:latin typeface="Noto Sans" panose="020B0502040504020204" pitchFamily="34" charset="0"/>
                <a:ea typeface="Noto Sans" panose="020B0502040504020204" pitchFamily="34" charset="0"/>
              </a:rPr>
              <a:t>Energy Poverty Alleviation Offices </a:t>
            </a:r>
            <a:endParaRPr lang="en-GB" b="1" dirty="0">
              <a:solidFill>
                <a:srgbClr val="716D6E"/>
              </a:solidFill>
              <a:latin typeface="Noto Sans" panose="020B0502040504020204" pitchFamily="34" charset="0"/>
              <a:ea typeface="Noto Sans" panose="020B0502040504020204" pitchFamily="34" charset="0"/>
            </a:endParaRPr>
          </a:p>
        </p:txBody>
      </p:sp>
      <p:pic>
        <p:nvPicPr>
          <p:cNvPr id="22" name="Picture 21">
            <a:extLst>
              <a:ext uri="{FF2B5EF4-FFF2-40B4-BE49-F238E27FC236}">
                <a16:creationId xmlns:a16="http://schemas.microsoft.com/office/drawing/2014/main" id="{1ED0396A-3CAF-4761-BEEA-221AB1AF6599}"/>
              </a:ext>
            </a:extLst>
          </p:cNvPr>
          <p:cNvPicPr>
            <a:picLocks noChangeAspect="1"/>
          </p:cNvPicPr>
          <p:nvPr/>
        </p:nvPicPr>
        <p:blipFill rotWithShape="1">
          <a:blip r:embed="rId5">
            <a:extLst>
              <a:ext uri="{28A0092B-C50C-407E-A947-70E740481C1C}">
                <a14:useLocalDpi xmlns:a14="http://schemas.microsoft.com/office/drawing/2010/main" val="0"/>
              </a:ext>
            </a:extLst>
          </a:blip>
          <a:srcRect t="23610" r="27133"/>
          <a:stretch/>
        </p:blipFill>
        <p:spPr>
          <a:xfrm>
            <a:off x="0" y="3876261"/>
            <a:ext cx="4215736" cy="2484782"/>
          </a:xfrm>
          <a:prstGeom prst="rect">
            <a:avLst/>
          </a:prstGeom>
        </p:spPr>
      </p:pic>
      <p:sp>
        <p:nvSpPr>
          <p:cNvPr id="12" name="TextBox 11">
            <a:extLst>
              <a:ext uri="{FF2B5EF4-FFF2-40B4-BE49-F238E27FC236}">
                <a16:creationId xmlns:a16="http://schemas.microsoft.com/office/drawing/2014/main" id="{4C6A5365-B532-4616-9EE8-70C62FEAE455}"/>
              </a:ext>
            </a:extLst>
          </p:cNvPr>
          <p:cNvSpPr txBox="1"/>
          <p:nvPr/>
        </p:nvSpPr>
        <p:spPr>
          <a:xfrm>
            <a:off x="50959" y="3454264"/>
            <a:ext cx="1041322" cy="374571"/>
          </a:xfrm>
          <a:prstGeom prst="round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srgbClr val="777777"/>
                </a:solidFill>
                <a:latin typeface="Noto Sans"/>
                <a:ea typeface="Noto Sans" panose="020B0502040504020204" pitchFamily="34" charset="0"/>
              </a:rPr>
              <a:t>Latvia</a:t>
            </a:r>
            <a:endParaRPr lang="en-GB" sz="1600" dirty="0">
              <a:solidFill>
                <a:srgbClr val="777777"/>
              </a:solidFill>
              <a:latin typeface="Noto Sans"/>
              <a:ea typeface="Noto Sans" panose="020B0502040504020204" pitchFamily="34" charset="0"/>
            </a:endParaRPr>
          </a:p>
        </p:txBody>
      </p:sp>
      <p:pic>
        <p:nvPicPr>
          <p:cNvPr id="14" name="Εικόνα 9">
            <a:extLst>
              <a:ext uri="{FF2B5EF4-FFF2-40B4-BE49-F238E27FC236}">
                <a16:creationId xmlns:a16="http://schemas.microsoft.com/office/drawing/2014/main" id="{A9F5DE7B-EE9B-4148-BB3A-1DBE129486B1}"/>
              </a:ext>
            </a:extLst>
          </p:cNvPr>
          <p:cNvPicPr>
            <a:picLocks noChangeAspect="1"/>
          </p:cNvPicPr>
          <p:nvPr/>
        </p:nvPicPr>
        <p:blipFill>
          <a:blip r:embed="rId6"/>
          <a:stretch>
            <a:fillRect/>
          </a:stretch>
        </p:blipFill>
        <p:spPr>
          <a:xfrm>
            <a:off x="0" y="198617"/>
            <a:ext cx="5711952" cy="429768"/>
          </a:xfrm>
          <a:prstGeom prst="rect">
            <a:avLst/>
          </a:prstGeom>
        </p:spPr>
      </p:pic>
      <p:pic>
        <p:nvPicPr>
          <p:cNvPr id="2" name="Picture 1">
            <a:extLst>
              <a:ext uri="{FF2B5EF4-FFF2-40B4-BE49-F238E27FC236}">
                <a16:creationId xmlns:a16="http://schemas.microsoft.com/office/drawing/2014/main" id="{8F2EF28D-BB23-48C7-CDD1-B1E928E5C1FE}"/>
              </a:ext>
            </a:extLst>
          </p:cNvPr>
          <p:cNvPicPr>
            <a:picLocks noChangeAspect="1"/>
          </p:cNvPicPr>
          <p:nvPr/>
        </p:nvPicPr>
        <p:blipFill>
          <a:blip r:embed="rId7"/>
          <a:stretch>
            <a:fillRect/>
          </a:stretch>
        </p:blipFill>
        <p:spPr>
          <a:xfrm>
            <a:off x="2855976" y="1131500"/>
            <a:ext cx="3302839" cy="2465701"/>
          </a:xfrm>
          <a:prstGeom prst="roundRect">
            <a:avLst>
              <a:gd name="adj" fmla="val 8594"/>
            </a:avLst>
          </a:prstGeom>
          <a:solidFill>
            <a:srgbClr val="FFFFFF">
              <a:shade val="85000"/>
            </a:srgbClr>
          </a:solidFill>
          <a:ln>
            <a:noFill/>
          </a:ln>
          <a:effectLst/>
        </p:spPr>
      </p:pic>
      <p:sp>
        <p:nvSpPr>
          <p:cNvPr id="3" name="TextBox 2">
            <a:extLst>
              <a:ext uri="{FF2B5EF4-FFF2-40B4-BE49-F238E27FC236}">
                <a16:creationId xmlns:a16="http://schemas.microsoft.com/office/drawing/2014/main" id="{75B74313-2791-BDF7-2411-6C320E163C52}"/>
              </a:ext>
            </a:extLst>
          </p:cNvPr>
          <p:cNvSpPr txBox="1"/>
          <p:nvPr/>
        </p:nvSpPr>
        <p:spPr>
          <a:xfrm>
            <a:off x="5031883" y="1220093"/>
            <a:ext cx="1041322" cy="374571"/>
          </a:xfrm>
          <a:prstGeom prst="round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srgbClr val="777777"/>
                </a:solidFill>
                <a:latin typeface="Noto Sans"/>
                <a:ea typeface="Noto Sans" panose="020B0502040504020204" pitchFamily="34" charset="0"/>
              </a:rPr>
              <a:t>Estonia</a:t>
            </a:r>
            <a:endParaRPr lang="en-GB" sz="1600" dirty="0">
              <a:solidFill>
                <a:srgbClr val="777777"/>
              </a:solidFill>
              <a:latin typeface="Noto Sans"/>
              <a:ea typeface="Noto Sans" panose="020B0502040504020204" pitchFamily="34" charset="0"/>
            </a:endParaRPr>
          </a:p>
        </p:txBody>
      </p:sp>
      <p:pic>
        <p:nvPicPr>
          <p:cNvPr id="4" name="Εικόνα 2" descr="Εικόνα που περιέχει κείμενο, εσωτερικό, ακαταστασία&#10;&#10;Περιγραφή που δημιουργήθηκε αυτόματα">
            <a:extLst>
              <a:ext uri="{FF2B5EF4-FFF2-40B4-BE49-F238E27FC236}">
                <a16:creationId xmlns:a16="http://schemas.microsoft.com/office/drawing/2014/main" id="{DA3EBD64-C702-C9D6-EFCC-C4E79C48727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27614"/>
          <a:stretch/>
        </p:blipFill>
        <p:spPr>
          <a:xfrm>
            <a:off x="4606892" y="3843032"/>
            <a:ext cx="4105444" cy="2551239"/>
          </a:xfrm>
          <a:prstGeom prst="rect">
            <a:avLst/>
          </a:prstGeom>
        </p:spPr>
      </p:pic>
      <p:sp>
        <p:nvSpPr>
          <p:cNvPr id="5" name="TextBox 4">
            <a:extLst>
              <a:ext uri="{FF2B5EF4-FFF2-40B4-BE49-F238E27FC236}">
                <a16:creationId xmlns:a16="http://schemas.microsoft.com/office/drawing/2014/main" id="{698BFF41-20A0-86D9-7CDD-68B37641E540}"/>
              </a:ext>
            </a:extLst>
          </p:cNvPr>
          <p:cNvSpPr txBox="1"/>
          <p:nvPr/>
        </p:nvSpPr>
        <p:spPr>
          <a:xfrm>
            <a:off x="7895734" y="3409915"/>
            <a:ext cx="1041322" cy="374571"/>
          </a:xfrm>
          <a:prstGeom prst="round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srgbClr val="777777"/>
                </a:solidFill>
                <a:latin typeface="Noto Sans"/>
                <a:ea typeface="Noto Sans" panose="020B0502040504020204" pitchFamily="34" charset="0"/>
              </a:rPr>
              <a:t>Greece</a:t>
            </a:r>
            <a:endParaRPr lang="en-GB" sz="1600" dirty="0">
              <a:solidFill>
                <a:srgbClr val="777777"/>
              </a:solidFill>
              <a:latin typeface="Noto Sans"/>
              <a:ea typeface="Noto Sans" panose="020B0502040504020204" pitchFamily="34" charset="0"/>
            </a:endParaRPr>
          </a:p>
        </p:txBody>
      </p:sp>
    </p:spTree>
    <p:extLst>
      <p:ext uri="{BB962C8B-B14F-4D97-AF65-F5344CB8AC3E}">
        <p14:creationId xmlns:p14="http://schemas.microsoft.com/office/powerpoint/2010/main" val="343057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Εικόνα 3">
            <a:extLst>
              <a:ext uri="{FF2B5EF4-FFF2-40B4-BE49-F238E27FC236}">
                <a16:creationId xmlns:a16="http://schemas.microsoft.com/office/drawing/2014/main" id="{4C132D09-93A0-421E-8912-C25B78CAF18B}"/>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418579" y="6280948"/>
            <a:ext cx="587515" cy="460420"/>
          </a:xfrm>
          <a:prstGeom prst="rect">
            <a:avLst/>
          </a:prstGeom>
        </p:spPr>
      </p:pic>
      <p:sp>
        <p:nvSpPr>
          <p:cNvPr id="8" name="Ορθογώνιο 10">
            <a:extLst>
              <a:ext uri="{FF2B5EF4-FFF2-40B4-BE49-F238E27FC236}">
                <a16:creationId xmlns:a16="http://schemas.microsoft.com/office/drawing/2014/main" id="{F356B41D-CDBA-4D54-B239-A4940255EF44}"/>
              </a:ext>
            </a:extLst>
          </p:cNvPr>
          <p:cNvSpPr/>
          <p:nvPr/>
        </p:nvSpPr>
        <p:spPr>
          <a:xfrm>
            <a:off x="251519" y="6510536"/>
            <a:ext cx="8167059" cy="400110"/>
          </a:xfrm>
          <a:prstGeom prst="rect">
            <a:avLst/>
          </a:prstGeom>
        </p:spPr>
        <p:txBody>
          <a:bodyPr wrap="square">
            <a:spAutoFit/>
          </a:bodyPr>
          <a:lstStyle/>
          <a:p>
            <a:r>
              <a:rPr lang="en-US" sz="1100" b="1">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rPr>
              <a:t>  www.powerpoor.eu</a:t>
            </a:r>
            <a:endParaRPr lang="el-GR" sz="1100" b="1">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endParaRPr>
          </a:p>
          <a:p>
            <a:endParaRPr lang="el-GR" sz="900" b="1">
              <a:solidFill>
                <a:schemeClr val="bg1">
                  <a:lumMod val="65000"/>
                </a:schemeClr>
              </a:solidFill>
              <a:latin typeface="Segoe UI Semilight" pitchFamily="34" charset="0"/>
              <a:cs typeface="Segoe UI Semilight" pitchFamily="34" charset="0"/>
            </a:endParaRPr>
          </a:p>
        </p:txBody>
      </p:sp>
      <p:pic>
        <p:nvPicPr>
          <p:cNvPr id="11" name="Picture 482">
            <a:extLst>
              <a:ext uri="{FF2B5EF4-FFF2-40B4-BE49-F238E27FC236}">
                <a16:creationId xmlns:a16="http://schemas.microsoft.com/office/drawing/2014/main" id="{22F23F94-9EA4-459A-B83D-6778CD384BEC}"/>
              </a:ext>
            </a:extLst>
          </p:cNvPr>
          <p:cNvPicPr/>
          <p:nvPr/>
        </p:nvPicPr>
        <p:blipFill>
          <a:blip r:embed="rId3">
            <a:extLst>
              <a:ext uri="{28A0092B-C50C-407E-A947-70E740481C1C}">
                <a14:useLocalDpi xmlns:a14="http://schemas.microsoft.com/office/drawing/2010/main" val="0"/>
              </a:ext>
            </a:extLst>
          </a:blip>
          <a:stretch>
            <a:fillRect/>
          </a:stretch>
        </p:blipFill>
        <p:spPr>
          <a:xfrm>
            <a:off x="7205615" y="175165"/>
            <a:ext cx="1731441" cy="494825"/>
          </a:xfrm>
          <a:prstGeom prst="rect">
            <a:avLst/>
          </a:prstGeom>
        </p:spPr>
      </p:pic>
      <p:pic>
        <p:nvPicPr>
          <p:cNvPr id="10" name="Picture 9">
            <a:extLst>
              <a:ext uri="{FF2B5EF4-FFF2-40B4-BE49-F238E27FC236}">
                <a16:creationId xmlns:a16="http://schemas.microsoft.com/office/drawing/2014/main" id="{178FE046-7C4D-4112-8520-08795C19E1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42" y="1573145"/>
            <a:ext cx="3713709" cy="2524513"/>
          </a:xfrm>
          <a:prstGeom prst="rect">
            <a:avLst/>
          </a:prstGeom>
        </p:spPr>
      </p:pic>
      <p:pic>
        <p:nvPicPr>
          <p:cNvPr id="13" name="Picture 2">
            <a:extLst>
              <a:ext uri="{FF2B5EF4-FFF2-40B4-BE49-F238E27FC236}">
                <a16:creationId xmlns:a16="http://schemas.microsoft.com/office/drawing/2014/main" id="{DC707305-122C-4EA5-B5F3-F270CDA707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87791" y="1540903"/>
            <a:ext cx="3511140" cy="19756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person sitting at a podium in front of a projector screen&#10;&#10;Description automatically generated with medium confidence">
            <a:extLst>
              <a:ext uri="{FF2B5EF4-FFF2-40B4-BE49-F238E27FC236}">
                <a16:creationId xmlns:a16="http://schemas.microsoft.com/office/drawing/2014/main" id="{5BA378E7-ACD6-49F6-957E-B7BD0F507DC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752" t="8393" r="7542" b="16607"/>
          <a:stretch/>
        </p:blipFill>
        <p:spPr>
          <a:xfrm>
            <a:off x="6262067" y="2972782"/>
            <a:ext cx="2869063" cy="2105875"/>
          </a:xfrm>
          <a:prstGeom prst="rect">
            <a:avLst/>
          </a:prstGeom>
        </p:spPr>
      </p:pic>
      <p:pic>
        <p:nvPicPr>
          <p:cNvPr id="16" name="Picture 2">
            <a:extLst>
              <a:ext uri="{FF2B5EF4-FFF2-40B4-BE49-F238E27FC236}">
                <a16:creationId xmlns:a16="http://schemas.microsoft.com/office/drawing/2014/main" id="{16B4084A-554A-44A4-B8F3-6F5A2A9AA7E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626" t="5900" r="30312"/>
          <a:stretch/>
        </p:blipFill>
        <p:spPr bwMode="auto">
          <a:xfrm>
            <a:off x="3763990" y="3708572"/>
            <a:ext cx="2460665" cy="294032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16F8B1E5-5FC8-4617-A733-DB394BD1E77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869" y="4281356"/>
            <a:ext cx="3501398" cy="2331986"/>
          </a:xfrm>
          <a:prstGeom prst="rect">
            <a:avLst/>
          </a:prstGeom>
        </p:spPr>
      </p:pic>
      <p:sp>
        <p:nvSpPr>
          <p:cNvPr id="18" name="TextBox 17">
            <a:extLst>
              <a:ext uri="{FF2B5EF4-FFF2-40B4-BE49-F238E27FC236}">
                <a16:creationId xmlns:a16="http://schemas.microsoft.com/office/drawing/2014/main" id="{62E632E2-2E15-4258-9CB5-6982468AB81B}"/>
              </a:ext>
            </a:extLst>
          </p:cNvPr>
          <p:cNvSpPr txBox="1"/>
          <p:nvPr/>
        </p:nvSpPr>
        <p:spPr>
          <a:xfrm>
            <a:off x="345497" y="1645724"/>
            <a:ext cx="1041322" cy="374571"/>
          </a:xfrm>
          <a:prstGeom prst="round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srgbClr val="777777"/>
                </a:solidFill>
                <a:latin typeface="Noto Sans"/>
                <a:ea typeface="Noto Sans" panose="020B0502040504020204" pitchFamily="34" charset="0"/>
              </a:rPr>
              <a:t>Estonia</a:t>
            </a:r>
            <a:endParaRPr lang="en-GB" sz="1600" dirty="0">
              <a:solidFill>
                <a:srgbClr val="777777"/>
              </a:solidFill>
              <a:latin typeface="Noto Sans"/>
              <a:ea typeface="Noto Sans" panose="020B0502040504020204" pitchFamily="34" charset="0"/>
            </a:endParaRPr>
          </a:p>
        </p:txBody>
      </p:sp>
      <p:sp>
        <p:nvSpPr>
          <p:cNvPr id="19" name="TextBox 18">
            <a:extLst>
              <a:ext uri="{FF2B5EF4-FFF2-40B4-BE49-F238E27FC236}">
                <a16:creationId xmlns:a16="http://schemas.microsoft.com/office/drawing/2014/main" id="{FD0645FC-C94F-400C-85E4-F6ADE3EBD8B3}"/>
              </a:ext>
            </a:extLst>
          </p:cNvPr>
          <p:cNvSpPr txBox="1"/>
          <p:nvPr/>
        </p:nvSpPr>
        <p:spPr>
          <a:xfrm>
            <a:off x="4831693" y="1731881"/>
            <a:ext cx="1041322" cy="374571"/>
          </a:xfrm>
          <a:prstGeom prst="round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srgbClr val="777777"/>
                </a:solidFill>
                <a:latin typeface="Noto Sans"/>
                <a:ea typeface="Noto Sans" panose="020B0502040504020204" pitchFamily="34" charset="0"/>
              </a:rPr>
              <a:t>Greece</a:t>
            </a:r>
            <a:endParaRPr lang="en-GB" sz="1600" dirty="0">
              <a:solidFill>
                <a:srgbClr val="777777"/>
              </a:solidFill>
              <a:latin typeface="Noto Sans"/>
              <a:ea typeface="Noto Sans" panose="020B0502040504020204" pitchFamily="34" charset="0"/>
            </a:endParaRPr>
          </a:p>
        </p:txBody>
      </p:sp>
      <p:sp>
        <p:nvSpPr>
          <p:cNvPr id="20" name="TextBox 19">
            <a:extLst>
              <a:ext uri="{FF2B5EF4-FFF2-40B4-BE49-F238E27FC236}">
                <a16:creationId xmlns:a16="http://schemas.microsoft.com/office/drawing/2014/main" id="{D253C144-EF82-40EB-9FCF-6E5DECBEA93F}"/>
              </a:ext>
            </a:extLst>
          </p:cNvPr>
          <p:cNvSpPr txBox="1"/>
          <p:nvPr/>
        </p:nvSpPr>
        <p:spPr>
          <a:xfrm>
            <a:off x="85607" y="4351177"/>
            <a:ext cx="1043760" cy="374571"/>
          </a:xfrm>
          <a:prstGeom prst="round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srgbClr val="777777"/>
                </a:solidFill>
                <a:latin typeface="Noto Sans"/>
                <a:ea typeface="Noto Sans" panose="020B0502040504020204" pitchFamily="34" charset="0"/>
              </a:rPr>
              <a:t>Croatia </a:t>
            </a:r>
            <a:endParaRPr lang="en-GB" sz="1600" dirty="0">
              <a:solidFill>
                <a:srgbClr val="777777"/>
              </a:solidFill>
              <a:latin typeface="Noto Sans"/>
              <a:ea typeface="Noto Sans" panose="020B0502040504020204" pitchFamily="34" charset="0"/>
            </a:endParaRPr>
          </a:p>
        </p:txBody>
      </p:sp>
      <p:sp>
        <p:nvSpPr>
          <p:cNvPr id="21" name="TextBox 20">
            <a:extLst>
              <a:ext uri="{FF2B5EF4-FFF2-40B4-BE49-F238E27FC236}">
                <a16:creationId xmlns:a16="http://schemas.microsoft.com/office/drawing/2014/main" id="{4610BC94-D553-44C0-B476-E20360E48BC1}"/>
              </a:ext>
            </a:extLst>
          </p:cNvPr>
          <p:cNvSpPr txBox="1"/>
          <p:nvPr/>
        </p:nvSpPr>
        <p:spPr>
          <a:xfrm>
            <a:off x="3836468" y="3634152"/>
            <a:ext cx="1157854" cy="374571"/>
          </a:xfrm>
          <a:prstGeom prst="round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srgbClr val="777777"/>
                </a:solidFill>
                <a:latin typeface="Noto Sans"/>
                <a:ea typeface="Noto Sans" panose="020B0502040504020204" pitchFamily="34" charset="0"/>
              </a:rPr>
              <a:t>Hungary </a:t>
            </a:r>
            <a:endParaRPr lang="en-GB" sz="1600" dirty="0">
              <a:solidFill>
                <a:srgbClr val="777777"/>
              </a:solidFill>
              <a:latin typeface="Noto Sans"/>
              <a:ea typeface="Noto Sans" panose="020B0502040504020204" pitchFamily="34" charset="0"/>
            </a:endParaRPr>
          </a:p>
        </p:txBody>
      </p:sp>
      <p:sp>
        <p:nvSpPr>
          <p:cNvPr id="22" name="TextBox 21">
            <a:extLst>
              <a:ext uri="{FF2B5EF4-FFF2-40B4-BE49-F238E27FC236}">
                <a16:creationId xmlns:a16="http://schemas.microsoft.com/office/drawing/2014/main" id="{984EAD28-BB5E-473C-A323-476B26D2AF14}"/>
              </a:ext>
            </a:extLst>
          </p:cNvPr>
          <p:cNvSpPr txBox="1"/>
          <p:nvPr/>
        </p:nvSpPr>
        <p:spPr>
          <a:xfrm>
            <a:off x="180345" y="824395"/>
            <a:ext cx="5078577" cy="369332"/>
          </a:xfrm>
          <a:prstGeom prst="rect">
            <a:avLst/>
          </a:prstGeom>
          <a:noFill/>
        </p:spPr>
        <p:txBody>
          <a:bodyPr wrap="square" rtlCol="0">
            <a:spAutoFit/>
          </a:bodyPr>
          <a:lstStyle/>
          <a:p>
            <a:r>
              <a:rPr lang="en-US" b="1" dirty="0">
                <a:solidFill>
                  <a:srgbClr val="716D6E"/>
                </a:solidFill>
                <a:latin typeface="Noto Sans" panose="020B0502040504020204" pitchFamily="34" charset="0"/>
                <a:ea typeface="Noto Sans" panose="020B0502040504020204" pitchFamily="34" charset="0"/>
              </a:rPr>
              <a:t>Info days</a:t>
            </a:r>
            <a:endParaRPr lang="en-GB" b="1" dirty="0">
              <a:solidFill>
                <a:srgbClr val="716D6E"/>
              </a:solidFill>
              <a:latin typeface="Noto Sans" panose="020B0502040504020204" pitchFamily="34" charset="0"/>
              <a:ea typeface="Noto Sans" panose="020B0502040504020204" pitchFamily="34" charset="0"/>
            </a:endParaRPr>
          </a:p>
        </p:txBody>
      </p:sp>
      <p:pic>
        <p:nvPicPr>
          <p:cNvPr id="23" name="Εικόνα 9">
            <a:extLst>
              <a:ext uri="{FF2B5EF4-FFF2-40B4-BE49-F238E27FC236}">
                <a16:creationId xmlns:a16="http://schemas.microsoft.com/office/drawing/2014/main" id="{137BF72D-5C09-4D75-9F92-82B25B8EC053}"/>
              </a:ext>
            </a:extLst>
          </p:cNvPr>
          <p:cNvPicPr>
            <a:picLocks noChangeAspect="1"/>
          </p:cNvPicPr>
          <p:nvPr/>
        </p:nvPicPr>
        <p:blipFill>
          <a:blip r:embed="rId9"/>
          <a:stretch>
            <a:fillRect/>
          </a:stretch>
        </p:blipFill>
        <p:spPr>
          <a:xfrm>
            <a:off x="0" y="198617"/>
            <a:ext cx="5711952" cy="429768"/>
          </a:xfrm>
          <a:prstGeom prst="rect">
            <a:avLst/>
          </a:prstGeom>
        </p:spPr>
      </p:pic>
    </p:spTree>
    <p:extLst>
      <p:ext uri="{BB962C8B-B14F-4D97-AF65-F5344CB8AC3E}">
        <p14:creationId xmlns:p14="http://schemas.microsoft.com/office/powerpoint/2010/main" val="416901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3">
            <a:extLst>
              <a:ext uri="{FF2B5EF4-FFF2-40B4-BE49-F238E27FC236}">
                <a16:creationId xmlns:a16="http://schemas.microsoft.com/office/drawing/2014/main" id="{1D76EC2F-F000-4F05-917F-E209FAE66CF4}"/>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418579" y="6280948"/>
            <a:ext cx="587515" cy="460420"/>
          </a:xfrm>
          <a:prstGeom prst="rect">
            <a:avLst/>
          </a:prstGeom>
        </p:spPr>
      </p:pic>
      <p:sp>
        <p:nvSpPr>
          <p:cNvPr id="7" name="Ορθογώνιο 10">
            <a:extLst>
              <a:ext uri="{FF2B5EF4-FFF2-40B4-BE49-F238E27FC236}">
                <a16:creationId xmlns:a16="http://schemas.microsoft.com/office/drawing/2014/main" id="{1F73380C-B16B-4232-9AC7-A06191C7479F}"/>
              </a:ext>
            </a:extLst>
          </p:cNvPr>
          <p:cNvSpPr/>
          <p:nvPr/>
        </p:nvSpPr>
        <p:spPr>
          <a:xfrm>
            <a:off x="251519" y="6510536"/>
            <a:ext cx="8167059" cy="400110"/>
          </a:xfrm>
          <a:prstGeom prst="rect">
            <a:avLst/>
          </a:prstGeom>
        </p:spPr>
        <p:txBody>
          <a:bodyPr wrap="square">
            <a:spAutoFit/>
          </a:bodyPr>
          <a:lstStyle/>
          <a:p>
            <a:r>
              <a:rPr lang="en-US" sz="900" b="1">
                <a:solidFill>
                  <a:schemeClr val="bg1">
                    <a:lumMod val="65000"/>
                  </a:schemeClr>
                </a:solidFill>
                <a:latin typeface="Segoe UI Semilight" pitchFamily="34" charset="0"/>
                <a:cs typeface="Segoe UI Semilight" pitchFamily="34" charset="0"/>
              </a:rPr>
              <a:t> </a:t>
            </a:r>
            <a:r>
              <a:rPr lang="en-US" sz="800" b="1">
                <a:solidFill>
                  <a:schemeClr val="bg1">
                    <a:lumMod val="65000"/>
                  </a:schemeClr>
                </a:solidFill>
                <a:latin typeface="Segoe UI Semilight" pitchFamily="34" charset="0"/>
                <a:cs typeface="Segoe UI Semilight" pitchFamily="34" charset="0"/>
              </a:rPr>
              <a:t> </a:t>
            </a:r>
            <a:r>
              <a:rPr lang="en-US" sz="1100" b="1">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rPr>
              <a:t>www.powerpoor.eu</a:t>
            </a:r>
            <a:endParaRPr lang="el-GR" sz="1100" b="1">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endParaRPr>
          </a:p>
          <a:p>
            <a:endParaRPr lang="el-GR" sz="900" b="1">
              <a:solidFill>
                <a:schemeClr val="bg1">
                  <a:lumMod val="65000"/>
                </a:schemeClr>
              </a:solidFill>
              <a:latin typeface="Segoe UI Semilight" pitchFamily="34" charset="0"/>
              <a:cs typeface="Segoe UI Semilight" pitchFamily="34" charset="0"/>
            </a:endParaRPr>
          </a:p>
        </p:txBody>
      </p:sp>
      <p:pic>
        <p:nvPicPr>
          <p:cNvPr id="9" name="Picture 482">
            <a:extLst>
              <a:ext uri="{FF2B5EF4-FFF2-40B4-BE49-F238E27FC236}">
                <a16:creationId xmlns:a16="http://schemas.microsoft.com/office/drawing/2014/main" id="{A8AA2A77-2334-4E5D-B11D-2E4107460B84}"/>
              </a:ext>
            </a:extLst>
          </p:cNvPr>
          <p:cNvPicPr/>
          <p:nvPr/>
        </p:nvPicPr>
        <p:blipFill>
          <a:blip r:embed="rId4">
            <a:extLst>
              <a:ext uri="{28A0092B-C50C-407E-A947-70E740481C1C}">
                <a14:useLocalDpi xmlns:a14="http://schemas.microsoft.com/office/drawing/2010/main" val="0"/>
              </a:ext>
            </a:extLst>
          </a:blip>
          <a:stretch>
            <a:fillRect/>
          </a:stretch>
        </p:blipFill>
        <p:spPr>
          <a:xfrm>
            <a:off x="7514717" y="212618"/>
            <a:ext cx="1367328" cy="361950"/>
          </a:xfrm>
          <a:prstGeom prst="rect">
            <a:avLst/>
          </a:prstGeom>
        </p:spPr>
      </p:pic>
      <p:sp>
        <p:nvSpPr>
          <p:cNvPr id="17" name="TextBox 16">
            <a:extLst>
              <a:ext uri="{FF2B5EF4-FFF2-40B4-BE49-F238E27FC236}">
                <a16:creationId xmlns:a16="http://schemas.microsoft.com/office/drawing/2014/main" id="{C56E0769-7D58-4F7C-9879-CFC789B093E7}"/>
              </a:ext>
            </a:extLst>
          </p:cNvPr>
          <p:cNvSpPr txBox="1"/>
          <p:nvPr/>
        </p:nvSpPr>
        <p:spPr>
          <a:xfrm>
            <a:off x="651272" y="1346999"/>
            <a:ext cx="7841456" cy="4618572"/>
          </a:xfrm>
          <a:prstGeom prst="rect">
            <a:avLst/>
          </a:prstGeom>
          <a:noFill/>
        </p:spPr>
        <p:txBody>
          <a:bodyPr wrap="square">
            <a:spAutoFit/>
          </a:bodyPr>
          <a:lstStyle/>
          <a:p>
            <a:pPr marL="285750" indent="-285750" algn="just">
              <a:lnSpc>
                <a:spcPct val="150000"/>
              </a:lnSpc>
              <a:buClr>
                <a:srgbClr val="7FC554"/>
              </a:buClr>
              <a:buFont typeface="Wingdings" panose="05000000000000000000" pitchFamily="2" charset="2"/>
              <a:buChar char="ü"/>
            </a:pPr>
            <a:r>
              <a:rPr lang="en-US" dirty="0">
                <a:solidFill>
                  <a:srgbClr val="777777"/>
                </a:solidFill>
                <a:latin typeface="Noto Sans"/>
                <a:ea typeface="Noto Sans" panose="020B0502040504020204" pitchFamily="34" charset="0"/>
              </a:rPr>
              <a:t>More than 1,60</a:t>
            </a:r>
            <a:r>
              <a:rPr lang="el-GR" dirty="0">
                <a:solidFill>
                  <a:srgbClr val="777777"/>
                </a:solidFill>
                <a:latin typeface="Noto Sans"/>
                <a:ea typeface="Noto Sans" panose="020B0502040504020204" pitchFamily="34" charset="0"/>
              </a:rPr>
              <a:t>0 </a:t>
            </a:r>
            <a:r>
              <a:rPr lang="en-US" dirty="0">
                <a:solidFill>
                  <a:srgbClr val="777777"/>
                </a:solidFill>
                <a:latin typeface="Noto Sans"/>
                <a:ea typeface="Noto Sans" panose="020B0502040504020204" pitchFamily="34" charset="0"/>
              </a:rPr>
              <a:t>people have attended the 59</a:t>
            </a:r>
            <a:r>
              <a:rPr lang="el-GR" dirty="0">
                <a:solidFill>
                  <a:srgbClr val="777777"/>
                </a:solidFill>
                <a:latin typeface="Noto Sans"/>
                <a:ea typeface="Noto Sans" panose="020B0502040504020204" pitchFamily="34" charset="0"/>
              </a:rPr>
              <a:t> </a:t>
            </a:r>
            <a:r>
              <a:rPr lang="en-US" dirty="0">
                <a:solidFill>
                  <a:srgbClr val="777777"/>
                </a:solidFill>
                <a:latin typeface="Noto Sans"/>
                <a:ea typeface="Noto Sans" panose="020B0502040504020204" pitchFamily="34" charset="0"/>
              </a:rPr>
              <a:t>training seminars across EU </a:t>
            </a:r>
            <a:endParaRPr lang="el-GR" dirty="0">
              <a:solidFill>
                <a:srgbClr val="777777"/>
              </a:solidFill>
              <a:latin typeface="Noto Sans"/>
              <a:ea typeface="Noto Sans" panose="020B0502040504020204" pitchFamily="34" charset="0"/>
            </a:endParaRPr>
          </a:p>
          <a:p>
            <a:pPr marL="285750" indent="-285750" algn="just">
              <a:lnSpc>
                <a:spcPct val="150000"/>
              </a:lnSpc>
              <a:buClr>
                <a:srgbClr val="7FC554"/>
              </a:buClr>
              <a:buFont typeface="Wingdings" panose="05000000000000000000" pitchFamily="2" charset="2"/>
              <a:buChar char="ü"/>
            </a:pPr>
            <a:r>
              <a:rPr lang="en-US" dirty="0">
                <a:solidFill>
                  <a:srgbClr val="777777"/>
                </a:solidFill>
                <a:latin typeface="Noto Sans"/>
                <a:ea typeface="Noto Sans" panose="020B0502040504020204" pitchFamily="34" charset="0"/>
              </a:rPr>
              <a:t>More than 1,100 people became certified Energy Supporters and Mentors </a:t>
            </a:r>
          </a:p>
          <a:p>
            <a:pPr marL="285750" indent="-285750" algn="just">
              <a:lnSpc>
                <a:spcPct val="150000"/>
              </a:lnSpc>
              <a:buClr>
                <a:srgbClr val="7FC554"/>
              </a:buClr>
              <a:buFont typeface="Wingdings" panose="05000000000000000000" pitchFamily="2" charset="2"/>
              <a:buChar char="ü"/>
            </a:pPr>
            <a:r>
              <a:rPr lang="en-US" dirty="0">
                <a:solidFill>
                  <a:srgbClr val="777777"/>
                </a:solidFill>
                <a:latin typeface="Noto Sans"/>
                <a:ea typeface="Noto Sans" panose="020B0502040504020204" pitchFamily="34" charset="0"/>
              </a:rPr>
              <a:t>30</a:t>
            </a:r>
            <a:r>
              <a:rPr lang="el-GR" dirty="0">
                <a:solidFill>
                  <a:srgbClr val="777777"/>
                </a:solidFill>
                <a:latin typeface="Noto Sans"/>
                <a:ea typeface="Noto Sans" panose="020B0502040504020204" pitchFamily="34" charset="0"/>
              </a:rPr>
              <a:t>00 </a:t>
            </a:r>
            <a:r>
              <a:rPr lang="en-US" dirty="0">
                <a:solidFill>
                  <a:srgbClr val="777777"/>
                </a:solidFill>
                <a:latin typeface="Noto Sans"/>
                <a:ea typeface="Noto Sans" panose="020B0502040504020204" pitchFamily="34" charset="0"/>
              </a:rPr>
              <a:t>interactions in the tools</a:t>
            </a:r>
            <a:endParaRPr lang="el-GR" dirty="0">
              <a:solidFill>
                <a:srgbClr val="777777"/>
              </a:solidFill>
              <a:latin typeface="Noto Sans"/>
              <a:ea typeface="Noto Sans" panose="020B0502040504020204" pitchFamily="34" charset="0"/>
            </a:endParaRPr>
          </a:p>
          <a:p>
            <a:pPr marL="285750" indent="-285750" algn="just">
              <a:lnSpc>
                <a:spcPct val="150000"/>
              </a:lnSpc>
              <a:buClr>
                <a:srgbClr val="7FC554"/>
              </a:buClr>
              <a:buFont typeface="Wingdings" panose="05000000000000000000" pitchFamily="2" charset="2"/>
              <a:buChar char="ü"/>
            </a:pPr>
            <a:r>
              <a:rPr lang="en-US" dirty="0">
                <a:solidFill>
                  <a:srgbClr val="777777"/>
                </a:solidFill>
                <a:latin typeface="Noto Sans"/>
                <a:ea typeface="Noto Sans" panose="020B0502040504020204" pitchFamily="34" charset="0"/>
              </a:rPr>
              <a:t>Support of about 15,000 households in </a:t>
            </a:r>
            <a:r>
              <a:rPr lang="el-GR" dirty="0">
                <a:solidFill>
                  <a:srgbClr val="777777"/>
                </a:solidFill>
                <a:latin typeface="Noto Sans"/>
                <a:ea typeface="Noto Sans" panose="020B0502040504020204" pitchFamily="34" charset="0"/>
              </a:rPr>
              <a:t>52 </a:t>
            </a:r>
            <a:r>
              <a:rPr lang="en-US" dirty="0">
                <a:solidFill>
                  <a:srgbClr val="777777"/>
                </a:solidFill>
                <a:latin typeface="Noto Sans"/>
                <a:ea typeface="Noto Sans" panose="020B0502040504020204" pitchFamily="34" charset="0"/>
              </a:rPr>
              <a:t>municipalities</a:t>
            </a:r>
            <a:r>
              <a:rPr lang="el-GR" dirty="0">
                <a:solidFill>
                  <a:srgbClr val="777777"/>
                </a:solidFill>
                <a:latin typeface="Noto Sans"/>
                <a:ea typeface="Noto Sans" panose="020B0502040504020204" pitchFamily="34" charset="0"/>
              </a:rPr>
              <a:t>, </a:t>
            </a:r>
            <a:r>
              <a:rPr lang="en-US" dirty="0">
                <a:solidFill>
                  <a:srgbClr val="777777"/>
                </a:solidFill>
                <a:latin typeface="Noto Sans"/>
                <a:ea typeface="Noto Sans" panose="020B0502040504020204" pitchFamily="34" charset="0"/>
              </a:rPr>
              <a:t>22</a:t>
            </a:r>
            <a:r>
              <a:rPr lang="el-GR" dirty="0">
                <a:solidFill>
                  <a:srgbClr val="777777"/>
                </a:solidFill>
                <a:latin typeface="Noto Sans"/>
                <a:ea typeface="Noto Sans" panose="020B0502040504020204" pitchFamily="34" charset="0"/>
              </a:rPr>
              <a:t> </a:t>
            </a:r>
            <a:r>
              <a:rPr lang="en-US" dirty="0">
                <a:solidFill>
                  <a:srgbClr val="777777"/>
                </a:solidFill>
                <a:latin typeface="Noto Sans"/>
                <a:ea typeface="Noto Sans" panose="020B0502040504020204" pitchFamily="34" charset="0"/>
              </a:rPr>
              <a:t>of which have also established an Energy Poverty Alleviation Office</a:t>
            </a:r>
            <a:endParaRPr lang="el-GR" dirty="0">
              <a:solidFill>
                <a:srgbClr val="777777"/>
              </a:solidFill>
              <a:latin typeface="Noto Sans"/>
              <a:ea typeface="Noto Sans" panose="020B0502040504020204" pitchFamily="34" charset="0"/>
            </a:endParaRPr>
          </a:p>
          <a:p>
            <a:pPr marL="285750" indent="-285750" algn="just">
              <a:lnSpc>
                <a:spcPct val="150000"/>
              </a:lnSpc>
              <a:buClr>
                <a:srgbClr val="7FC554"/>
              </a:buClr>
              <a:buFont typeface="Wingdings" panose="05000000000000000000" pitchFamily="2" charset="2"/>
              <a:buChar char="ü"/>
            </a:pPr>
            <a:r>
              <a:rPr lang="en-US" dirty="0">
                <a:solidFill>
                  <a:srgbClr val="777777"/>
                </a:solidFill>
                <a:latin typeface="Noto Sans"/>
                <a:ea typeface="Noto Sans" panose="020B0502040504020204" pitchFamily="34" charset="0"/>
              </a:rPr>
              <a:t>More than 4,000</a:t>
            </a:r>
            <a:r>
              <a:rPr lang="el-GR" dirty="0">
                <a:solidFill>
                  <a:srgbClr val="777777"/>
                </a:solidFill>
                <a:latin typeface="Noto Sans"/>
                <a:ea typeface="Noto Sans" panose="020B0502040504020204" pitchFamily="34" charset="0"/>
              </a:rPr>
              <a:t> </a:t>
            </a:r>
            <a:r>
              <a:rPr lang="en-US" dirty="0">
                <a:solidFill>
                  <a:srgbClr val="777777"/>
                </a:solidFill>
                <a:latin typeface="Noto Sans"/>
                <a:ea typeface="Noto Sans" panose="020B0502040504020204" pitchFamily="34" charset="0"/>
              </a:rPr>
              <a:t>home visits in energy poor households</a:t>
            </a:r>
            <a:endParaRPr lang="el-GR" dirty="0">
              <a:solidFill>
                <a:srgbClr val="777777"/>
              </a:solidFill>
              <a:latin typeface="Noto Sans"/>
              <a:ea typeface="Noto Sans" panose="020B0502040504020204" pitchFamily="34" charset="0"/>
            </a:endParaRPr>
          </a:p>
          <a:p>
            <a:pPr marL="285750" indent="-285750" algn="just">
              <a:lnSpc>
                <a:spcPct val="150000"/>
              </a:lnSpc>
              <a:buClr>
                <a:srgbClr val="7FC554"/>
              </a:buClr>
              <a:buFont typeface="Wingdings" panose="05000000000000000000" pitchFamily="2" charset="2"/>
              <a:buChar char="ü"/>
            </a:pPr>
            <a:r>
              <a:rPr lang="en-US" dirty="0">
                <a:solidFill>
                  <a:srgbClr val="777777"/>
                </a:solidFill>
                <a:latin typeface="Noto Sans"/>
                <a:ea typeface="Noto Sans" panose="020B0502040504020204" pitchFamily="34" charset="0"/>
              </a:rPr>
              <a:t>25</a:t>
            </a:r>
            <a:r>
              <a:rPr lang="el-GR" dirty="0">
                <a:solidFill>
                  <a:srgbClr val="777777"/>
                </a:solidFill>
                <a:latin typeface="Noto Sans"/>
                <a:ea typeface="Noto Sans" panose="020B0502040504020204" pitchFamily="34" charset="0"/>
              </a:rPr>
              <a:t> </a:t>
            </a:r>
            <a:r>
              <a:rPr lang="en-US" dirty="0">
                <a:solidFill>
                  <a:srgbClr val="777777"/>
                </a:solidFill>
                <a:latin typeface="Noto Sans"/>
                <a:ea typeface="Noto Sans" panose="020B0502040504020204" pitchFamily="34" charset="0"/>
              </a:rPr>
              <a:t>info days with more than 1,20</a:t>
            </a:r>
            <a:r>
              <a:rPr lang="el-GR" dirty="0">
                <a:solidFill>
                  <a:srgbClr val="777777"/>
                </a:solidFill>
                <a:latin typeface="Noto Sans"/>
                <a:ea typeface="Noto Sans" panose="020B0502040504020204" pitchFamily="34" charset="0"/>
              </a:rPr>
              <a:t>0 </a:t>
            </a:r>
            <a:r>
              <a:rPr lang="en-US" dirty="0">
                <a:solidFill>
                  <a:srgbClr val="777777"/>
                </a:solidFill>
                <a:latin typeface="Noto Sans"/>
                <a:ea typeface="Noto Sans" panose="020B0502040504020204" pitchFamily="34" charset="0"/>
              </a:rPr>
              <a:t>attendees</a:t>
            </a:r>
            <a:endParaRPr lang="el-GR" dirty="0">
              <a:solidFill>
                <a:srgbClr val="777777"/>
              </a:solidFill>
              <a:latin typeface="Noto Sans"/>
              <a:ea typeface="Noto Sans" panose="020B0502040504020204" pitchFamily="34" charset="0"/>
            </a:endParaRPr>
          </a:p>
          <a:p>
            <a:pPr marL="285750" indent="-285750" algn="just">
              <a:lnSpc>
                <a:spcPct val="150000"/>
              </a:lnSpc>
              <a:buClr>
                <a:srgbClr val="7FC554"/>
              </a:buClr>
              <a:buFont typeface="Wingdings" panose="05000000000000000000" pitchFamily="2" charset="2"/>
              <a:buChar char="ü"/>
            </a:pPr>
            <a:r>
              <a:rPr lang="en-US" dirty="0">
                <a:solidFill>
                  <a:srgbClr val="777777"/>
                </a:solidFill>
                <a:latin typeface="Noto Sans"/>
                <a:ea typeface="Noto Sans" panose="020B0502040504020204" pitchFamily="34" charset="0"/>
              </a:rPr>
              <a:t>Presentations in </a:t>
            </a:r>
            <a:r>
              <a:rPr lang="el-GR" dirty="0">
                <a:solidFill>
                  <a:srgbClr val="777777"/>
                </a:solidFill>
                <a:latin typeface="Noto Sans"/>
                <a:ea typeface="Noto Sans" panose="020B0502040504020204" pitchFamily="34" charset="0"/>
              </a:rPr>
              <a:t>58 </a:t>
            </a:r>
            <a:r>
              <a:rPr lang="en-US" dirty="0">
                <a:solidFill>
                  <a:srgbClr val="777777"/>
                </a:solidFill>
                <a:latin typeface="Noto Sans"/>
                <a:ea typeface="Noto Sans" panose="020B0502040504020204" pitchFamily="34" charset="0"/>
              </a:rPr>
              <a:t>events with </a:t>
            </a:r>
            <a:r>
              <a:rPr lang="el-GR" dirty="0">
                <a:solidFill>
                  <a:srgbClr val="777777"/>
                </a:solidFill>
                <a:latin typeface="Noto Sans"/>
                <a:ea typeface="Noto Sans" panose="020B0502040504020204" pitchFamily="34" charset="0"/>
              </a:rPr>
              <a:t>30.000 </a:t>
            </a:r>
            <a:r>
              <a:rPr lang="en-US" dirty="0">
                <a:solidFill>
                  <a:srgbClr val="777777"/>
                </a:solidFill>
                <a:latin typeface="Noto Sans"/>
                <a:ea typeface="Noto Sans" panose="020B0502040504020204" pitchFamily="34" charset="0"/>
              </a:rPr>
              <a:t>attendees across Europe</a:t>
            </a:r>
          </a:p>
          <a:p>
            <a:pPr marL="285750" indent="-285750" algn="just">
              <a:lnSpc>
                <a:spcPct val="150000"/>
              </a:lnSpc>
              <a:buClr>
                <a:srgbClr val="7FC554"/>
              </a:buClr>
              <a:buFont typeface="Wingdings" panose="05000000000000000000" pitchFamily="2" charset="2"/>
              <a:buChar char="ü"/>
            </a:pPr>
            <a:r>
              <a:rPr lang="en-US" dirty="0">
                <a:solidFill>
                  <a:srgbClr val="777777"/>
                </a:solidFill>
                <a:latin typeface="Noto Sans"/>
                <a:ea typeface="Noto Sans" panose="020B0502040504020204" pitchFamily="34" charset="0"/>
              </a:rPr>
              <a:t>8 policy national roadmaps and EU policy recommendations</a:t>
            </a:r>
            <a:endParaRPr lang="el-GR" dirty="0">
              <a:solidFill>
                <a:srgbClr val="777777"/>
              </a:solidFill>
              <a:latin typeface="Noto Sans"/>
              <a:ea typeface="Noto Sans" panose="020B0502040504020204" pitchFamily="34" charset="0"/>
            </a:endParaRPr>
          </a:p>
        </p:txBody>
      </p:sp>
      <p:sp>
        <p:nvSpPr>
          <p:cNvPr id="18" name="TextBox 17">
            <a:extLst>
              <a:ext uri="{FF2B5EF4-FFF2-40B4-BE49-F238E27FC236}">
                <a16:creationId xmlns:a16="http://schemas.microsoft.com/office/drawing/2014/main" id="{DB7CE1BA-F3DE-4071-BCA3-0E06A0A24745}"/>
              </a:ext>
            </a:extLst>
          </p:cNvPr>
          <p:cNvSpPr txBox="1"/>
          <p:nvPr/>
        </p:nvSpPr>
        <p:spPr>
          <a:xfrm>
            <a:off x="509561" y="848200"/>
            <a:ext cx="4647414" cy="369332"/>
          </a:xfrm>
          <a:prstGeom prst="rect">
            <a:avLst/>
          </a:prstGeom>
          <a:noFill/>
        </p:spPr>
        <p:txBody>
          <a:bodyPr wrap="square">
            <a:spAutoFit/>
          </a:bodyPr>
          <a:lstStyle/>
          <a:p>
            <a:r>
              <a:rPr lang="en-US" sz="1800" b="1" dirty="0">
                <a:solidFill>
                  <a:srgbClr val="716D6E"/>
                </a:solidFill>
                <a:latin typeface="Noto Sans" panose="020B0502040504020204" pitchFamily="34" charset="0"/>
                <a:ea typeface="Noto Sans" panose="020B0502040504020204" pitchFamily="34" charset="0"/>
                <a:cs typeface="Noto Sans" panose="020B0502040504020204" pitchFamily="34" charset="0"/>
              </a:rPr>
              <a:t>In a nutshell </a:t>
            </a:r>
            <a:endParaRPr lang="en-US" sz="1400" dirty="0">
              <a:solidFill>
                <a:srgbClr val="716D6E"/>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10" name="Εικόνα 9">
            <a:extLst>
              <a:ext uri="{FF2B5EF4-FFF2-40B4-BE49-F238E27FC236}">
                <a16:creationId xmlns:a16="http://schemas.microsoft.com/office/drawing/2014/main" id="{CB17B8B4-C9C5-4C56-942E-91300074E655}"/>
              </a:ext>
            </a:extLst>
          </p:cNvPr>
          <p:cNvPicPr>
            <a:picLocks noChangeAspect="1"/>
          </p:cNvPicPr>
          <p:nvPr/>
        </p:nvPicPr>
        <p:blipFill>
          <a:blip r:embed="rId5"/>
          <a:stretch>
            <a:fillRect/>
          </a:stretch>
        </p:blipFill>
        <p:spPr>
          <a:xfrm>
            <a:off x="0" y="198617"/>
            <a:ext cx="5711952" cy="429768"/>
          </a:xfrm>
          <a:prstGeom prst="rect">
            <a:avLst/>
          </a:prstGeom>
        </p:spPr>
      </p:pic>
    </p:spTree>
    <p:extLst>
      <p:ext uri="{BB962C8B-B14F-4D97-AF65-F5344CB8AC3E}">
        <p14:creationId xmlns:p14="http://schemas.microsoft.com/office/powerpoint/2010/main" val="341381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8E567062-07ED-4ACE-B54D-497596ED584B}"/>
              </a:ext>
            </a:extLst>
          </p:cNvPr>
          <p:cNvPicPr>
            <a:picLocks noChangeAspect="1"/>
          </p:cNvPicPr>
          <p:nvPr/>
        </p:nvPicPr>
        <p:blipFill>
          <a:blip r:embed="rId3">
            <a:alphaModFix amt="85000"/>
          </a:blip>
          <a:stretch>
            <a:fillRect/>
          </a:stretch>
        </p:blipFill>
        <p:spPr>
          <a:xfrm>
            <a:off x="0" y="0"/>
            <a:ext cx="9144000" cy="6858000"/>
          </a:xfrm>
          <a:prstGeom prst="rect">
            <a:avLst/>
          </a:prstGeom>
        </p:spPr>
      </p:pic>
      <p:sp>
        <p:nvSpPr>
          <p:cNvPr id="3" name="Rectangle 2">
            <a:extLst>
              <a:ext uri="{FF2B5EF4-FFF2-40B4-BE49-F238E27FC236}">
                <a16:creationId xmlns:a16="http://schemas.microsoft.com/office/drawing/2014/main" id="{DAECAC3B-B986-43BD-B6CB-0C3820D6BB73}"/>
              </a:ext>
            </a:extLst>
          </p:cNvPr>
          <p:cNvSpPr/>
          <p:nvPr/>
        </p:nvSpPr>
        <p:spPr>
          <a:xfrm>
            <a:off x="0" y="6381328"/>
            <a:ext cx="9144000"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2344316" y="1392251"/>
            <a:ext cx="6152120" cy="292388"/>
          </a:xfrm>
          <a:prstGeom prst="rect">
            <a:avLst/>
          </a:prstGeom>
        </p:spPr>
        <p:txBody>
          <a:bodyPr wrap="square">
            <a:spAutoFit/>
          </a:bodyPr>
          <a:lstStyle/>
          <a:p>
            <a:endParaRPr lang="en-US" sz="1270" b="1">
              <a:solidFill>
                <a:srgbClr val="8D8D8D"/>
              </a:solidFill>
              <a:latin typeface="Segoe UI Semilight" pitchFamily="34" charset="0"/>
              <a:cs typeface="Segoe UI Semilight" pitchFamily="34" charset="0"/>
            </a:endParaRPr>
          </a:p>
        </p:txBody>
      </p:sp>
      <p:sp>
        <p:nvSpPr>
          <p:cNvPr id="9" name="Ορθογώνιο 8"/>
          <p:cNvSpPr/>
          <p:nvPr/>
        </p:nvSpPr>
        <p:spPr>
          <a:xfrm>
            <a:off x="899592" y="6419608"/>
            <a:ext cx="4530247" cy="400110"/>
          </a:xfrm>
          <a:prstGeom prst="rect">
            <a:avLst/>
          </a:prstGeom>
        </p:spPr>
        <p:txBody>
          <a:bodyPr wrap="square">
            <a:spAutoFit/>
          </a:bodyPr>
          <a:lstStyle/>
          <a:p>
            <a:r>
              <a:rPr lang="en-US" sz="1000">
                <a:latin typeface="Segoe UI" pitchFamily="34" charset="0"/>
                <a:cs typeface="Segoe UI" pitchFamily="34" charset="0"/>
              </a:rPr>
              <a:t>This project has received funding from the European Union's HORIZON 2020 research and innovation programme under grant agreement No </a:t>
            </a:r>
            <a:r>
              <a:rPr lang="el-GR" sz="1000">
                <a:latin typeface="Segoe UI" pitchFamily="34" charset="0"/>
                <a:cs typeface="Segoe UI" pitchFamily="34" charset="0"/>
              </a:rPr>
              <a:t>890437</a:t>
            </a:r>
          </a:p>
        </p:txBody>
      </p:sp>
      <p:pic>
        <p:nvPicPr>
          <p:cNvPr id="10" name="Εικόνα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649" y="6448022"/>
            <a:ext cx="514927" cy="343284"/>
          </a:xfrm>
          <a:prstGeom prst="rect">
            <a:avLst/>
          </a:prstGeom>
        </p:spPr>
      </p:pic>
      <p:sp>
        <p:nvSpPr>
          <p:cNvPr id="2" name="TextBox 1">
            <a:extLst>
              <a:ext uri="{FF2B5EF4-FFF2-40B4-BE49-F238E27FC236}">
                <a16:creationId xmlns:a16="http://schemas.microsoft.com/office/drawing/2014/main" id="{C3E545B4-07CE-4665-82D1-C48485CD532E}"/>
              </a:ext>
            </a:extLst>
          </p:cNvPr>
          <p:cNvSpPr txBox="1"/>
          <p:nvPr/>
        </p:nvSpPr>
        <p:spPr>
          <a:xfrm>
            <a:off x="899592" y="2829403"/>
            <a:ext cx="6858668" cy="461665"/>
          </a:xfrm>
          <a:prstGeom prst="rect">
            <a:avLst/>
          </a:prstGeom>
          <a:noFill/>
        </p:spPr>
        <p:txBody>
          <a:bodyPr wrap="square" rtlCol="0">
            <a:spAutoFit/>
          </a:bodyPr>
          <a:lstStyle/>
          <a:p>
            <a:pPr algn="ctr"/>
            <a:r>
              <a:rPr lang="en-US" sz="2400" b="1">
                <a:solidFill>
                  <a:srgbClr val="716D6E"/>
                </a:solidFill>
                <a:latin typeface="Noto Sans" panose="020B0502040504020204" pitchFamily="34" charset="0"/>
                <a:ea typeface="Noto Sans" panose="020B0502040504020204" pitchFamily="34" charset="0"/>
                <a:cs typeface="Noto Sans" panose="020B0502040504020204" pitchFamily="34" charset="0"/>
              </a:rPr>
              <a:t>Thank you!</a:t>
            </a:r>
            <a:endParaRPr lang="el-GR" sz="2400" b="1">
              <a:solidFill>
                <a:srgbClr val="716D6E"/>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34" name="Εικόνα 33">
            <a:extLst>
              <a:ext uri="{FF2B5EF4-FFF2-40B4-BE49-F238E27FC236}">
                <a16:creationId xmlns:a16="http://schemas.microsoft.com/office/drawing/2014/main" id="{B0A625EC-9CED-442E-B83C-AFA5106AE6B7}"/>
              </a:ext>
            </a:extLst>
          </p:cNvPr>
          <p:cNvPicPr>
            <a:picLocks noChangeAspect="1"/>
          </p:cNvPicPr>
          <p:nvPr/>
        </p:nvPicPr>
        <p:blipFill rotWithShape="1">
          <a:blip r:embed="rId5"/>
          <a:srcRect t="-118" r="68856"/>
          <a:stretch/>
        </p:blipFill>
        <p:spPr>
          <a:xfrm>
            <a:off x="6111611" y="152400"/>
            <a:ext cx="2788549" cy="655004"/>
          </a:xfrm>
          <a:prstGeom prst="rect">
            <a:avLst/>
          </a:prstGeom>
        </p:spPr>
      </p:pic>
      <p:sp>
        <p:nvSpPr>
          <p:cNvPr id="4" name="TextBox 3">
            <a:extLst>
              <a:ext uri="{FF2B5EF4-FFF2-40B4-BE49-F238E27FC236}">
                <a16:creationId xmlns:a16="http://schemas.microsoft.com/office/drawing/2014/main" id="{F7C9BAA3-62B8-85BB-1905-62D4C8DB6CD1}"/>
              </a:ext>
            </a:extLst>
          </p:cNvPr>
          <p:cNvSpPr txBox="1"/>
          <p:nvPr/>
        </p:nvSpPr>
        <p:spPr>
          <a:xfrm>
            <a:off x="3274408" y="3429000"/>
            <a:ext cx="4025311" cy="369332"/>
          </a:xfrm>
          <a:prstGeom prst="rect">
            <a:avLst/>
          </a:prstGeom>
          <a:noFill/>
        </p:spPr>
        <p:txBody>
          <a:bodyPr wrap="square" rtlCol="0">
            <a:spAutoFit/>
          </a:bodyPr>
          <a:lstStyle/>
          <a:p>
            <a:r>
              <a:rPr lang="en-US" dirty="0">
                <a:hlinkClick r:id="rId6"/>
              </a:rPr>
              <a:t>www.powerpoor.eu/</a:t>
            </a:r>
            <a:r>
              <a:rPr lang="en-US" dirty="0"/>
              <a:t>  </a:t>
            </a:r>
          </a:p>
        </p:txBody>
      </p:sp>
    </p:spTree>
    <p:extLst>
      <p:ext uri="{BB962C8B-B14F-4D97-AF65-F5344CB8AC3E}">
        <p14:creationId xmlns:p14="http://schemas.microsoft.com/office/powerpoint/2010/main" val="329107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3">
            <a:extLst>
              <a:ext uri="{FF2B5EF4-FFF2-40B4-BE49-F238E27FC236}">
                <a16:creationId xmlns:a16="http://schemas.microsoft.com/office/drawing/2014/main" id="{4C132D09-93A0-421E-8912-C25B78CAF18B}"/>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418579" y="6280948"/>
            <a:ext cx="587515" cy="460420"/>
          </a:xfrm>
          <a:prstGeom prst="rect">
            <a:avLst/>
          </a:prstGeom>
        </p:spPr>
      </p:pic>
      <p:sp>
        <p:nvSpPr>
          <p:cNvPr id="8" name="Ορθογώνιο 10">
            <a:extLst>
              <a:ext uri="{FF2B5EF4-FFF2-40B4-BE49-F238E27FC236}">
                <a16:creationId xmlns:a16="http://schemas.microsoft.com/office/drawing/2014/main" id="{F356B41D-CDBA-4D54-B239-A4940255EF44}"/>
              </a:ext>
            </a:extLst>
          </p:cNvPr>
          <p:cNvSpPr/>
          <p:nvPr/>
        </p:nvSpPr>
        <p:spPr>
          <a:xfrm>
            <a:off x="251519" y="6510536"/>
            <a:ext cx="8167059" cy="400110"/>
          </a:xfrm>
          <a:prstGeom prst="rect">
            <a:avLst/>
          </a:prstGeom>
        </p:spPr>
        <p:txBody>
          <a:bodyPr wrap="square">
            <a:spAutoFit/>
          </a:bodyPr>
          <a:lstStyle/>
          <a:p>
            <a:r>
              <a:rPr lang="en-US" sz="1100" b="1">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rPr>
              <a:t>  www.powerpoor.eu</a:t>
            </a:r>
            <a:endParaRPr lang="el-GR" sz="1100" b="1">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endParaRPr>
          </a:p>
          <a:p>
            <a:endParaRPr lang="el-GR" sz="900" b="1">
              <a:solidFill>
                <a:schemeClr val="bg1">
                  <a:lumMod val="65000"/>
                </a:schemeClr>
              </a:solidFill>
              <a:latin typeface="Segoe UI Semilight" pitchFamily="34" charset="0"/>
              <a:cs typeface="Segoe UI Semilight" pitchFamily="34" charset="0"/>
            </a:endParaRPr>
          </a:p>
        </p:txBody>
      </p:sp>
      <p:pic>
        <p:nvPicPr>
          <p:cNvPr id="11" name="Picture 482">
            <a:extLst>
              <a:ext uri="{FF2B5EF4-FFF2-40B4-BE49-F238E27FC236}">
                <a16:creationId xmlns:a16="http://schemas.microsoft.com/office/drawing/2014/main" id="{22F23F94-9EA4-459A-B83D-6778CD384BEC}"/>
              </a:ext>
            </a:extLst>
          </p:cNvPr>
          <p:cNvPicPr/>
          <p:nvPr/>
        </p:nvPicPr>
        <p:blipFill>
          <a:blip r:embed="rId4">
            <a:extLst>
              <a:ext uri="{28A0092B-C50C-407E-A947-70E740481C1C}">
                <a14:useLocalDpi xmlns:a14="http://schemas.microsoft.com/office/drawing/2010/main" val="0"/>
              </a:ext>
            </a:extLst>
          </a:blip>
          <a:stretch>
            <a:fillRect/>
          </a:stretch>
        </p:blipFill>
        <p:spPr>
          <a:xfrm>
            <a:off x="7205615" y="175165"/>
            <a:ext cx="1731441" cy="494825"/>
          </a:xfrm>
          <a:prstGeom prst="rect">
            <a:avLst/>
          </a:prstGeom>
        </p:spPr>
      </p:pic>
      <p:grpSp>
        <p:nvGrpSpPr>
          <p:cNvPr id="16" name="Group 10">
            <a:extLst>
              <a:ext uri="{FF2B5EF4-FFF2-40B4-BE49-F238E27FC236}">
                <a16:creationId xmlns:a16="http://schemas.microsoft.com/office/drawing/2014/main" id="{8F7AF6AC-06E4-4D1F-85B9-F21EFECB05C0}"/>
              </a:ext>
            </a:extLst>
          </p:cNvPr>
          <p:cNvGrpSpPr>
            <a:grpSpLocks/>
          </p:cNvGrpSpPr>
          <p:nvPr/>
        </p:nvGrpSpPr>
        <p:grpSpPr bwMode="auto">
          <a:xfrm>
            <a:off x="0" y="344780"/>
            <a:ext cx="1227380" cy="348509"/>
            <a:chOff x="0" y="107"/>
            <a:chExt cx="362" cy="215"/>
          </a:xfrm>
        </p:grpSpPr>
        <p:sp>
          <p:nvSpPr>
            <p:cNvPr id="17" name="Rectangle 11">
              <a:extLst>
                <a:ext uri="{FF2B5EF4-FFF2-40B4-BE49-F238E27FC236}">
                  <a16:creationId xmlns:a16="http://schemas.microsoft.com/office/drawing/2014/main" id="{D2E6157D-CE8A-408A-BDF5-E0B68BD6A44F}"/>
                </a:ext>
              </a:extLst>
            </p:cNvPr>
            <p:cNvSpPr>
              <a:spLocks/>
            </p:cNvSpPr>
            <p:nvPr/>
          </p:nvSpPr>
          <p:spPr bwMode="auto">
            <a:xfrm>
              <a:off x="0" y="107"/>
              <a:ext cx="362" cy="215"/>
            </a:xfrm>
            <a:prstGeom prst="rect">
              <a:avLst/>
            </a:prstGeom>
            <a:solidFill>
              <a:srgbClr val="73C05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l-GR"/>
            </a:p>
          </p:txBody>
        </p:sp>
      </p:grpSp>
      <p:graphicFrame>
        <p:nvGraphicFramePr>
          <p:cNvPr id="10" name="Diagrama 4">
            <a:extLst>
              <a:ext uri="{FF2B5EF4-FFF2-40B4-BE49-F238E27FC236}">
                <a16:creationId xmlns:a16="http://schemas.microsoft.com/office/drawing/2014/main" id="{666BEF08-BDA5-87D5-91DD-DE5D7EB5DCA4}"/>
              </a:ext>
            </a:extLst>
          </p:cNvPr>
          <p:cNvGraphicFramePr/>
          <p:nvPr>
            <p:extLst>
              <p:ext uri="{D42A27DB-BD31-4B8C-83A1-F6EECF244321}">
                <p14:modId xmlns:p14="http://schemas.microsoft.com/office/powerpoint/2010/main" val="175095385"/>
              </p:ext>
            </p:extLst>
          </p:nvPr>
        </p:nvGraphicFramePr>
        <p:xfrm>
          <a:off x="1293560" y="2242761"/>
          <a:ext cx="6728906" cy="23724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CuadroTexto 1">
            <a:extLst>
              <a:ext uri="{FF2B5EF4-FFF2-40B4-BE49-F238E27FC236}">
                <a16:creationId xmlns:a16="http://schemas.microsoft.com/office/drawing/2014/main" id="{715852EF-30F9-FF82-5494-97B108FA1097}"/>
              </a:ext>
            </a:extLst>
          </p:cNvPr>
          <p:cNvSpPr txBox="1"/>
          <p:nvPr/>
        </p:nvSpPr>
        <p:spPr>
          <a:xfrm>
            <a:off x="1227380" y="1412516"/>
            <a:ext cx="6795086" cy="646331"/>
          </a:xfrm>
          <a:prstGeom prst="rect">
            <a:avLst/>
          </a:prstGeom>
          <a:noFill/>
        </p:spPr>
        <p:txBody>
          <a:bodyPr wrap="square" lIns="91440" tIns="45720" rIns="91440" bIns="45720" rtlCol="0" anchor="t">
            <a:spAutoFit/>
          </a:bodyPr>
          <a:lstStyle/>
          <a:p>
            <a:pPr algn="ctr"/>
            <a:r>
              <a:rPr lang="en-GB" dirty="0">
                <a:solidFill>
                  <a:srgbClr val="716D6E"/>
                </a:solidFill>
                <a:latin typeface="Noto Sans"/>
              </a:rPr>
              <a:t>Energy poverty is often understood “as a situation where a household cannot meet its domestic energy needs</a:t>
            </a:r>
            <a:r>
              <a:rPr lang="en-GB" dirty="0">
                <a:solidFill>
                  <a:srgbClr val="716D6E"/>
                </a:solidFill>
                <a:latin typeface="Noto Sans"/>
                <a:ea typeface="+mn-lt"/>
                <a:cs typeface="+mn-lt"/>
              </a:rPr>
              <a:t>”</a:t>
            </a:r>
            <a:r>
              <a:rPr lang="en-GB" baseline="30000" dirty="0">
                <a:solidFill>
                  <a:srgbClr val="716D6E"/>
                </a:solidFill>
                <a:latin typeface="Noto Sans"/>
                <a:ea typeface="+mn-lt"/>
                <a:cs typeface="+mn-lt"/>
              </a:rPr>
              <a:t>(</a:t>
            </a:r>
            <a:r>
              <a:rPr lang="en-GB" baseline="30000" dirty="0">
                <a:solidFill>
                  <a:srgbClr val="716D6E"/>
                </a:solidFill>
                <a:latin typeface="Noto Sans"/>
              </a:rPr>
              <a:t>1)</a:t>
            </a:r>
            <a:r>
              <a:rPr lang="en-GB" dirty="0">
                <a:solidFill>
                  <a:srgbClr val="716D6E"/>
                </a:solidFill>
                <a:latin typeface="Noto Sans"/>
              </a:rPr>
              <a:t> </a:t>
            </a:r>
          </a:p>
        </p:txBody>
      </p:sp>
      <p:sp>
        <p:nvSpPr>
          <p:cNvPr id="18" name="TextBox 17">
            <a:extLst>
              <a:ext uri="{FF2B5EF4-FFF2-40B4-BE49-F238E27FC236}">
                <a16:creationId xmlns:a16="http://schemas.microsoft.com/office/drawing/2014/main" id="{530B13F3-506B-DD89-3FFA-0AB1F114E9D2}"/>
              </a:ext>
            </a:extLst>
          </p:cNvPr>
          <p:cNvSpPr txBox="1"/>
          <p:nvPr/>
        </p:nvSpPr>
        <p:spPr>
          <a:xfrm>
            <a:off x="870535" y="710505"/>
            <a:ext cx="7200800" cy="646331"/>
          </a:xfrm>
          <a:prstGeom prst="rect">
            <a:avLst/>
          </a:prstGeom>
          <a:noFill/>
        </p:spPr>
        <p:txBody>
          <a:bodyPr wrap="square" rtlCol="0">
            <a:spAutoFit/>
          </a:bodyPr>
          <a:lstStyle/>
          <a:p>
            <a:r>
              <a:rPr lang="en-US" b="1" dirty="0">
                <a:solidFill>
                  <a:srgbClr val="716D6E"/>
                </a:solidFill>
                <a:latin typeface="Noto Sans" panose="020B0502040504020204" pitchFamily="34" charset="0"/>
                <a:ea typeface="Noto Sans" panose="020B0502040504020204" pitchFamily="34" charset="0"/>
                <a:cs typeface="Noto Sans" panose="020B0502040504020204" pitchFamily="34" charset="0"/>
              </a:rPr>
              <a:t>Energy poverty</a:t>
            </a:r>
          </a:p>
          <a:p>
            <a:r>
              <a:rPr lang="en-US" sz="1800" dirty="0">
                <a:solidFill>
                  <a:srgbClr val="716D6E"/>
                </a:solidFill>
                <a:latin typeface="Noto Sans" panose="020B0502040504020204" pitchFamily="34" charset="0"/>
                <a:ea typeface="Noto Sans" panose="020B0502040504020204" pitchFamily="34" charset="0"/>
                <a:cs typeface="Noto Sans" panose="020B0502040504020204" pitchFamily="34" charset="0"/>
              </a:rPr>
              <a:t>Concept</a:t>
            </a:r>
            <a:endParaRPr lang="en-US" b="1" dirty="0">
              <a:solidFill>
                <a:srgbClr val="716D6E"/>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9" name="Rectángulo 5">
            <a:extLst>
              <a:ext uri="{FF2B5EF4-FFF2-40B4-BE49-F238E27FC236}">
                <a16:creationId xmlns:a16="http://schemas.microsoft.com/office/drawing/2014/main" id="{1B65E0C3-B767-45F2-3855-033DDCD98B0A}"/>
              </a:ext>
            </a:extLst>
          </p:cNvPr>
          <p:cNvSpPr/>
          <p:nvPr/>
        </p:nvSpPr>
        <p:spPr>
          <a:xfrm>
            <a:off x="2262892" y="6559724"/>
            <a:ext cx="6051777" cy="246221"/>
          </a:xfrm>
          <a:prstGeom prst="rect">
            <a:avLst/>
          </a:prstGeom>
          <a:noFill/>
        </p:spPr>
        <p:txBody>
          <a:bodyPr wrap="square" lIns="91440" tIns="45720" rIns="91440" bIns="45720" rtlCol="0" anchor="t">
            <a:spAutoFit/>
          </a:bodyPr>
          <a:lstStyle/>
          <a:p>
            <a:pPr marL="228600" indent="-228600">
              <a:buAutoNum type="arabicParenBoth"/>
            </a:pPr>
            <a:r>
              <a:rPr lang="en-GB" sz="1000" i="1" dirty="0">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rPr>
              <a:t>EU Energy Poverty Observatory, 2020 /  Picture credits: freepik.com  </a:t>
            </a:r>
          </a:p>
        </p:txBody>
      </p:sp>
      <p:sp>
        <p:nvSpPr>
          <p:cNvPr id="20" name="TextBox 19">
            <a:extLst>
              <a:ext uri="{FF2B5EF4-FFF2-40B4-BE49-F238E27FC236}">
                <a16:creationId xmlns:a16="http://schemas.microsoft.com/office/drawing/2014/main" id="{E1EFBFE1-F0FF-663A-B250-D2DCD2CCDC15}"/>
              </a:ext>
            </a:extLst>
          </p:cNvPr>
          <p:cNvSpPr txBox="1"/>
          <p:nvPr/>
        </p:nvSpPr>
        <p:spPr>
          <a:xfrm>
            <a:off x="1227380" y="4694154"/>
            <a:ext cx="7127851" cy="1692771"/>
          </a:xfrm>
          <a:prstGeom prst="rect">
            <a:avLst/>
          </a:prstGeom>
          <a:noFill/>
        </p:spPr>
        <p:txBody>
          <a:bodyPr wrap="square">
            <a:spAutoFit/>
          </a:bodyPr>
          <a:lstStyle/>
          <a:p>
            <a:pPr marL="0" indent="0" algn="ctr">
              <a:buNone/>
            </a:pPr>
            <a:r>
              <a:rPr lang="en-US" sz="1800" i="1" dirty="0">
                <a:solidFill>
                  <a:srgbClr val="7FC554"/>
                </a:solidFill>
                <a:latin typeface="Noto Sans"/>
              </a:rPr>
              <a:t>“Adequate warmth, cooling, lighting and the energy to power appliances are essential services needed to guarantee a decent standard of living and citizens’ health.”</a:t>
            </a:r>
            <a:r>
              <a:rPr lang="en-US" sz="1800" i="1" dirty="0">
                <a:solidFill>
                  <a:schemeClr val="tx1">
                    <a:lumMod val="75000"/>
                    <a:lumOff val="25000"/>
                  </a:schemeClr>
                </a:solidFill>
                <a:latin typeface="Noto Sans"/>
              </a:rPr>
              <a:t> </a:t>
            </a:r>
          </a:p>
          <a:p>
            <a:pPr marL="0" indent="0" algn="ctr">
              <a:buNone/>
            </a:pPr>
            <a:endParaRPr lang="en-US" sz="1800" i="1" dirty="0">
              <a:solidFill>
                <a:schemeClr val="tx1">
                  <a:lumMod val="75000"/>
                  <a:lumOff val="25000"/>
                </a:schemeClr>
              </a:solidFill>
              <a:latin typeface="Noto Sans"/>
            </a:endParaRPr>
          </a:p>
          <a:p>
            <a:pPr marL="0" indent="0" algn="ctr">
              <a:buNone/>
            </a:pPr>
            <a:r>
              <a:rPr lang="en-US" sz="1600" dirty="0">
                <a:solidFill>
                  <a:srgbClr val="716D6E"/>
                </a:solidFill>
                <a:latin typeface="Noto Sans"/>
              </a:rPr>
              <a:t>EU Energy Poverty Observatory, 2018</a:t>
            </a:r>
            <a:endParaRPr lang="en-US" sz="1600" dirty="0">
              <a:solidFill>
                <a:srgbClr val="716D6E"/>
              </a:solidFill>
              <a:latin typeface="Noto Sans"/>
              <a:cs typeface="Calibri"/>
            </a:endParaRPr>
          </a:p>
          <a:p>
            <a:pPr marL="0" indent="0" algn="ctr">
              <a:buNone/>
            </a:pPr>
            <a:r>
              <a:rPr lang="en-US" sz="1600" dirty="0">
                <a:solidFill>
                  <a:srgbClr val="716D6E"/>
                </a:solidFill>
                <a:latin typeface="Noto Sans"/>
                <a:cs typeface="Calibri"/>
              </a:rPr>
              <a:t>(</a:t>
            </a:r>
            <a:r>
              <a:rPr lang="en-US" sz="1600" dirty="0">
                <a:solidFill>
                  <a:srgbClr val="716D6E"/>
                </a:solidFill>
                <a:latin typeface="Noto Sans"/>
                <a:ea typeface="+mn-lt"/>
                <a:cs typeface="+mn-lt"/>
              </a:rPr>
              <a:t>www.energypoverty.eu)</a:t>
            </a:r>
          </a:p>
        </p:txBody>
      </p:sp>
    </p:spTree>
    <p:extLst>
      <p:ext uri="{BB962C8B-B14F-4D97-AF65-F5344CB8AC3E}">
        <p14:creationId xmlns:p14="http://schemas.microsoft.com/office/powerpoint/2010/main" val="256020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A39790F-2D3C-4E36-8C80-E209AD4CB89F}"/>
              </a:ext>
            </a:extLst>
          </p:cNvPr>
          <p:cNvGrpSpPr/>
          <p:nvPr/>
        </p:nvGrpSpPr>
        <p:grpSpPr>
          <a:xfrm>
            <a:off x="251519" y="6411548"/>
            <a:ext cx="8734482" cy="371384"/>
            <a:chOff x="251519" y="6411548"/>
            <a:chExt cx="8734482" cy="371384"/>
          </a:xfrm>
        </p:grpSpPr>
        <p:sp>
          <p:nvSpPr>
            <p:cNvPr id="8" name="Ορθογώνιο 10">
              <a:extLst>
                <a:ext uri="{FF2B5EF4-FFF2-40B4-BE49-F238E27FC236}">
                  <a16:creationId xmlns:a16="http://schemas.microsoft.com/office/drawing/2014/main" id="{ADC05CC3-2CD5-49B9-9951-440A799E98E7}"/>
                </a:ext>
              </a:extLst>
            </p:cNvPr>
            <p:cNvSpPr/>
            <p:nvPr/>
          </p:nvSpPr>
          <p:spPr>
            <a:xfrm>
              <a:off x="251519" y="6510536"/>
              <a:ext cx="8167059" cy="261610"/>
            </a:xfrm>
            <a:prstGeom prst="rect">
              <a:avLst/>
            </a:prstGeom>
          </p:spPr>
          <p:txBody>
            <a:bodyPr wrap="square">
              <a:spAutoFit/>
            </a:bodyPr>
            <a:lstStyle/>
            <a:p>
              <a:r>
                <a:rPr lang="en-US" sz="1100" b="1">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rPr>
                <a:t>www.powerpoor.eu</a:t>
              </a:r>
              <a:endParaRPr lang="el-GR" sz="1100" b="1">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11" name="Εικόνα 7">
              <a:extLst>
                <a:ext uri="{FF2B5EF4-FFF2-40B4-BE49-F238E27FC236}">
                  <a16:creationId xmlns:a16="http://schemas.microsoft.com/office/drawing/2014/main" id="{C568EADD-21DE-4BF6-BE68-AC994AAFA3E8}"/>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512099" y="6411548"/>
              <a:ext cx="473902" cy="371384"/>
            </a:xfrm>
            <a:prstGeom prst="rect">
              <a:avLst/>
            </a:prstGeom>
          </p:spPr>
        </p:pic>
      </p:grpSp>
      <p:sp>
        <p:nvSpPr>
          <p:cNvPr id="6" name="TextBox 5">
            <a:extLst>
              <a:ext uri="{FF2B5EF4-FFF2-40B4-BE49-F238E27FC236}">
                <a16:creationId xmlns:a16="http://schemas.microsoft.com/office/drawing/2014/main" id="{B7EEC061-C4E1-4284-8CCD-CB41A00845BD}"/>
              </a:ext>
            </a:extLst>
          </p:cNvPr>
          <p:cNvSpPr txBox="1"/>
          <p:nvPr/>
        </p:nvSpPr>
        <p:spPr>
          <a:xfrm>
            <a:off x="971600" y="664363"/>
            <a:ext cx="7200800" cy="677108"/>
          </a:xfrm>
          <a:prstGeom prst="rect">
            <a:avLst/>
          </a:prstGeom>
          <a:noFill/>
        </p:spPr>
        <p:txBody>
          <a:bodyPr wrap="square" rtlCol="0">
            <a:spAutoFit/>
          </a:bodyPr>
          <a:lstStyle/>
          <a:p>
            <a:r>
              <a:rPr lang="en-US" sz="2000" b="1">
                <a:solidFill>
                  <a:srgbClr val="716D6E"/>
                </a:solidFill>
                <a:latin typeface="Noto Sans" panose="020B0502040504020204" pitchFamily="34" charset="0"/>
                <a:ea typeface="Noto Sans" panose="020B0502040504020204" pitchFamily="34" charset="0"/>
                <a:cs typeface="Noto Sans" panose="020B0502040504020204" pitchFamily="34" charset="0"/>
              </a:rPr>
              <a:t>Understanding Energy Poverty</a:t>
            </a:r>
          </a:p>
          <a:p>
            <a:r>
              <a:rPr lang="en-US">
                <a:solidFill>
                  <a:srgbClr val="716D6E"/>
                </a:solidFill>
                <a:latin typeface="Noto Sans" panose="020B0502040504020204" pitchFamily="34" charset="0"/>
                <a:ea typeface="Noto Sans" panose="020B0502040504020204" pitchFamily="34" charset="0"/>
                <a:cs typeface="Noto Sans" panose="020B0502040504020204" pitchFamily="34" charset="0"/>
              </a:rPr>
              <a:t>Energy Poverty in Europe – A complex challenge</a:t>
            </a:r>
          </a:p>
        </p:txBody>
      </p:sp>
      <p:sp>
        <p:nvSpPr>
          <p:cNvPr id="7" name="CuadroTexto 8">
            <a:extLst>
              <a:ext uri="{FF2B5EF4-FFF2-40B4-BE49-F238E27FC236}">
                <a16:creationId xmlns:a16="http://schemas.microsoft.com/office/drawing/2014/main" id="{13A297C2-E8E4-431E-84D5-40DD2AAB371F}"/>
              </a:ext>
            </a:extLst>
          </p:cNvPr>
          <p:cNvSpPr txBox="1"/>
          <p:nvPr/>
        </p:nvSpPr>
        <p:spPr>
          <a:xfrm>
            <a:off x="1781591" y="5947103"/>
            <a:ext cx="5585311" cy="246221"/>
          </a:xfrm>
          <a:prstGeom prst="rect">
            <a:avLst/>
          </a:prstGeom>
          <a:noFill/>
        </p:spPr>
        <p:txBody>
          <a:bodyPr wrap="square" lIns="91440" tIns="45720" rIns="91440" bIns="45720" rtlCol="0" anchor="t">
            <a:spAutoFit/>
          </a:bodyPr>
          <a:lstStyle/>
          <a:p>
            <a:r>
              <a:rPr lang="en-GB" sz="1000" i="1">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rPr>
              <a:t>Source: Energy Poverty in the European Union, YouTube: </a:t>
            </a:r>
            <a:r>
              <a:rPr lang="en-GB" sz="1000" i="1">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hlinkClick r:id="rId5">
                  <a:extLst>
                    <a:ext uri="{A12FA001-AC4F-418D-AE19-62706E023703}">
                      <ahyp:hlinkClr xmlns:ahyp="http://schemas.microsoft.com/office/drawing/2018/hyperlinkcolor" val="tx"/>
                    </a:ext>
                  </a:extLst>
                </a:hlinkClick>
              </a:rPr>
              <a:t>https://youtu.be/kT-lpCdd_WI</a:t>
            </a:r>
            <a:endParaRPr lang="en-GB" sz="1000" i="1">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3" name="Imagem 3">
            <a:hlinkClick r:id="" action="ppaction://media"/>
            <a:extLst>
              <a:ext uri="{FF2B5EF4-FFF2-40B4-BE49-F238E27FC236}">
                <a16:creationId xmlns:a16="http://schemas.microsoft.com/office/drawing/2014/main" id="{195CAE3D-2500-4FC7-857F-2401ED183923}"/>
              </a:ext>
            </a:extLst>
          </p:cNvPr>
          <p:cNvPicPr>
            <a:picLocks noRot="1" noChangeAspect="1"/>
          </p:cNvPicPr>
          <p:nvPr>
            <a:videoFile r:link="rId1"/>
          </p:nvPr>
        </p:nvPicPr>
        <p:blipFill>
          <a:blip r:embed="rId6"/>
          <a:stretch>
            <a:fillRect/>
          </a:stretch>
        </p:blipFill>
        <p:spPr>
          <a:xfrm>
            <a:off x="1440612" y="1625542"/>
            <a:ext cx="6745856" cy="4115877"/>
          </a:xfrm>
          <a:prstGeom prst="rect">
            <a:avLst/>
          </a:prstGeom>
        </p:spPr>
      </p:pic>
    </p:spTree>
    <p:extLst>
      <p:ext uri="{BB962C8B-B14F-4D97-AF65-F5344CB8AC3E}">
        <p14:creationId xmlns:p14="http://schemas.microsoft.com/office/powerpoint/2010/main" val="1164476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3">
            <a:extLst>
              <a:ext uri="{FF2B5EF4-FFF2-40B4-BE49-F238E27FC236}">
                <a16:creationId xmlns:a16="http://schemas.microsoft.com/office/drawing/2014/main" id="{1D76EC2F-F000-4F05-917F-E209FAE66CF4}"/>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418579" y="6280948"/>
            <a:ext cx="587515" cy="460420"/>
          </a:xfrm>
          <a:prstGeom prst="rect">
            <a:avLst/>
          </a:prstGeom>
        </p:spPr>
      </p:pic>
      <p:sp>
        <p:nvSpPr>
          <p:cNvPr id="7" name="Ορθογώνιο 10">
            <a:extLst>
              <a:ext uri="{FF2B5EF4-FFF2-40B4-BE49-F238E27FC236}">
                <a16:creationId xmlns:a16="http://schemas.microsoft.com/office/drawing/2014/main" id="{1F73380C-B16B-4232-9AC7-A06191C7479F}"/>
              </a:ext>
            </a:extLst>
          </p:cNvPr>
          <p:cNvSpPr/>
          <p:nvPr/>
        </p:nvSpPr>
        <p:spPr>
          <a:xfrm>
            <a:off x="251519" y="6510536"/>
            <a:ext cx="8167059" cy="400110"/>
          </a:xfrm>
          <a:prstGeom prst="rect">
            <a:avLst/>
          </a:prstGeom>
        </p:spPr>
        <p:txBody>
          <a:bodyPr wrap="square">
            <a:spAutoFit/>
          </a:bodyPr>
          <a:lstStyle/>
          <a:p>
            <a:r>
              <a:rPr lang="en-US" sz="900" b="1">
                <a:solidFill>
                  <a:schemeClr val="bg1">
                    <a:lumMod val="65000"/>
                  </a:schemeClr>
                </a:solidFill>
                <a:latin typeface="Segoe UI Semilight" pitchFamily="34" charset="0"/>
                <a:cs typeface="Segoe UI Semilight" pitchFamily="34" charset="0"/>
              </a:rPr>
              <a:t> </a:t>
            </a:r>
            <a:r>
              <a:rPr lang="en-US" sz="800" b="1">
                <a:solidFill>
                  <a:schemeClr val="bg1">
                    <a:lumMod val="65000"/>
                  </a:schemeClr>
                </a:solidFill>
                <a:latin typeface="Segoe UI Semilight" pitchFamily="34" charset="0"/>
                <a:cs typeface="Segoe UI Semilight" pitchFamily="34" charset="0"/>
              </a:rPr>
              <a:t> </a:t>
            </a:r>
            <a:r>
              <a:rPr lang="en-US" sz="1100" b="1">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rPr>
              <a:t>www.powerpoor.eu</a:t>
            </a:r>
            <a:endParaRPr lang="el-GR" sz="1100" b="1">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endParaRPr>
          </a:p>
          <a:p>
            <a:endParaRPr lang="el-GR" sz="900" b="1">
              <a:solidFill>
                <a:schemeClr val="bg1">
                  <a:lumMod val="65000"/>
                </a:schemeClr>
              </a:solidFill>
              <a:latin typeface="Segoe UI Semilight" pitchFamily="34" charset="0"/>
              <a:cs typeface="Segoe UI Semilight" pitchFamily="34" charset="0"/>
            </a:endParaRPr>
          </a:p>
        </p:txBody>
      </p:sp>
      <p:pic>
        <p:nvPicPr>
          <p:cNvPr id="9" name="Picture 482">
            <a:extLst>
              <a:ext uri="{FF2B5EF4-FFF2-40B4-BE49-F238E27FC236}">
                <a16:creationId xmlns:a16="http://schemas.microsoft.com/office/drawing/2014/main" id="{A8AA2A77-2334-4E5D-B11D-2E4107460B84}"/>
              </a:ext>
            </a:extLst>
          </p:cNvPr>
          <p:cNvPicPr/>
          <p:nvPr/>
        </p:nvPicPr>
        <p:blipFill>
          <a:blip r:embed="rId4">
            <a:extLst>
              <a:ext uri="{28A0092B-C50C-407E-A947-70E740481C1C}">
                <a14:useLocalDpi xmlns:a14="http://schemas.microsoft.com/office/drawing/2010/main" val="0"/>
              </a:ext>
            </a:extLst>
          </a:blip>
          <a:stretch>
            <a:fillRect/>
          </a:stretch>
        </p:blipFill>
        <p:spPr>
          <a:xfrm>
            <a:off x="7514717" y="212618"/>
            <a:ext cx="1367328" cy="361950"/>
          </a:xfrm>
          <a:prstGeom prst="rect">
            <a:avLst/>
          </a:prstGeom>
        </p:spPr>
      </p:pic>
      <p:pic>
        <p:nvPicPr>
          <p:cNvPr id="10" name="Εικόνα 9">
            <a:extLst>
              <a:ext uri="{FF2B5EF4-FFF2-40B4-BE49-F238E27FC236}">
                <a16:creationId xmlns:a16="http://schemas.microsoft.com/office/drawing/2014/main" id="{CB17B8B4-C9C5-4C56-942E-91300074E655}"/>
              </a:ext>
            </a:extLst>
          </p:cNvPr>
          <p:cNvPicPr>
            <a:picLocks noChangeAspect="1"/>
          </p:cNvPicPr>
          <p:nvPr/>
        </p:nvPicPr>
        <p:blipFill>
          <a:blip r:embed="rId5"/>
          <a:stretch>
            <a:fillRect/>
          </a:stretch>
        </p:blipFill>
        <p:spPr>
          <a:xfrm>
            <a:off x="0" y="198617"/>
            <a:ext cx="5711952" cy="429768"/>
          </a:xfrm>
          <a:prstGeom prst="rect">
            <a:avLst/>
          </a:prstGeom>
        </p:spPr>
      </p:pic>
      <p:sp>
        <p:nvSpPr>
          <p:cNvPr id="2" name="TextBox 1">
            <a:extLst>
              <a:ext uri="{FF2B5EF4-FFF2-40B4-BE49-F238E27FC236}">
                <a16:creationId xmlns:a16="http://schemas.microsoft.com/office/drawing/2014/main" id="{14F27E6C-687E-B49B-BB53-9B0888351127}"/>
              </a:ext>
            </a:extLst>
          </p:cNvPr>
          <p:cNvSpPr txBox="1"/>
          <p:nvPr/>
        </p:nvSpPr>
        <p:spPr>
          <a:xfrm>
            <a:off x="971600" y="529609"/>
            <a:ext cx="7200800" cy="646331"/>
          </a:xfrm>
          <a:prstGeom prst="rect">
            <a:avLst/>
          </a:prstGeom>
          <a:noFill/>
        </p:spPr>
        <p:txBody>
          <a:bodyPr wrap="square" rtlCol="0">
            <a:spAutoFit/>
          </a:bodyPr>
          <a:lstStyle/>
          <a:p>
            <a:r>
              <a:rPr lang="en-US" b="1" dirty="0">
                <a:solidFill>
                  <a:srgbClr val="716D6E"/>
                </a:solidFill>
                <a:latin typeface="Noto Sans" panose="020B0502040504020204" pitchFamily="34" charset="0"/>
                <a:ea typeface="Noto Sans" panose="020B0502040504020204" pitchFamily="34" charset="0"/>
                <a:cs typeface="Noto Sans" panose="020B0502040504020204" pitchFamily="34" charset="0"/>
              </a:rPr>
              <a:t>Energy poverty</a:t>
            </a:r>
          </a:p>
          <a:p>
            <a:r>
              <a:rPr lang="en-US" sz="1800" dirty="0">
                <a:solidFill>
                  <a:srgbClr val="716D6E"/>
                </a:solidFill>
                <a:latin typeface="Noto Sans" panose="020B0502040504020204" pitchFamily="34" charset="0"/>
                <a:ea typeface="Noto Sans" panose="020B0502040504020204" pitchFamily="34" charset="0"/>
                <a:cs typeface="Noto Sans" panose="020B0502040504020204" pitchFamily="34" charset="0"/>
              </a:rPr>
              <a:t>Energy Poverty in the Global Sustainability Agenda</a:t>
            </a:r>
            <a:r>
              <a:rPr lang="en-US" b="1" dirty="0">
                <a:solidFill>
                  <a:srgbClr val="716D6E"/>
                </a:solidFill>
                <a:latin typeface="Noto Sans" panose="020B0502040504020204" pitchFamily="34" charset="0"/>
                <a:ea typeface="Noto Sans" panose="020B0502040504020204" pitchFamily="34" charset="0"/>
                <a:cs typeface="Noto Sans" panose="020B0502040504020204" pitchFamily="34" charset="0"/>
              </a:rPr>
              <a:t> </a:t>
            </a:r>
          </a:p>
        </p:txBody>
      </p:sp>
      <p:graphicFrame>
        <p:nvGraphicFramePr>
          <p:cNvPr id="3" name="Content Placeholder 3">
            <a:extLst>
              <a:ext uri="{FF2B5EF4-FFF2-40B4-BE49-F238E27FC236}">
                <a16:creationId xmlns:a16="http://schemas.microsoft.com/office/drawing/2014/main" id="{D811C6EB-359A-0A2E-3A9F-3426DACCE1C1}"/>
              </a:ext>
            </a:extLst>
          </p:cNvPr>
          <p:cNvGraphicFramePr>
            <a:graphicFrameLocks/>
          </p:cNvGraphicFramePr>
          <p:nvPr>
            <p:extLst>
              <p:ext uri="{D42A27DB-BD31-4B8C-83A1-F6EECF244321}">
                <p14:modId xmlns:p14="http://schemas.microsoft.com/office/powerpoint/2010/main" val="780626060"/>
              </p:ext>
            </p:extLst>
          </p:nvPr>
        </p:nvGraphicFramePr>
        <p:xfrm>
          <a:off x="320447" y="1530827"/>
          <a:ext cx="8325659" cy="407206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80992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3">
            <a:extLst>
              <a:ext uri="{FF2B5EF4-FFF2-40B4-BE49-F238E27FC236}">
                <a16:creationId xmlns:a16="http://schemas.microsoft.com/office/drawing/2014/main" id="{1D76EC2F-F000-4F05-917F-E209FAE66CF4}"/>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418579" y="6280948"/>
            <a:ext cx="587515" cy="460420"/>
          </a:xfrm>
          <a:prstGeom prst="rect">
            <a:avLst/>
          </a:prstGeom>
        </p:spPr>
      </p:pic>
      <p:sp>
        <p:nvSpPr>
          <p:cNvPr id="7" name="Ορθογώνιο 10">
            <a:extLst>
              <a:ext uri="{FF2B5EF4-FFF2-40B4-BE49-F238E27FC236}">
                <a16:creationId xmlns:a16="http://schemas.microsoft.com/office/drawing/2014/main" id="{1F73380C-B16B-4232-9AC7-A06191C7479F}"/>
              </a:ext>
            </a:extLst>
          </p:cNvPr>
          <p:cNvSpPr/>
          <p:nvPr/>
        </p:nvSpPr>
        <p:spPr>
          <a:xfrm>
            <a:off x="251519" y="6510536"/>
            <a:ext cx="8167059" cy="400110"/>
          </a:xfrm>
          <a:prstGeom prst="rect">
            <a:avLst/>
          </a:prstGeom>
        </p:spPr>
        <p:txBody>
          <a:bodyPr wrap="square">
            <a:spAutoFit/>
          </a:bodyPr>
          <a:lstStyle/>
          <a:p>
            <a:r>
              <a:rPr lang="en-US" sz="900" b="1">
                <a:solidFill>
                  <a:schemeClr val="bg1">
                    <a:lumMod val="65000"/>
                  </a:schemeClr>
                </a:solidFill>
                <a:latin typeface="Segoe UI Semilight" pitchFamily="34" charset="0"/>
                <a:cs typeface="Segoe UI Semilight" pitchFamily="34" charset="0"/>
              </a:rPr>
              <a:t> </a:t>
            </a:r>
            <a:r>
              <a:rPr lang="en-US" sz="800" b="1">
                <a:solidFill>
                  <a:schemeClr val="bg1">
                    <a:lumMod val="65000"/>
                  </a:schemeClr>
                </a:solidFill>
                <a:latin typeface="Segoe UI Semilight" pitchFamily="34" charset="0"/>
                <a:cs typeface="Segoe UI Semilight" pitchFamily="34" charset="0"/>
              </a:rPr>
              <a:t> </a:t>
            </a:r>
            <a:r>
              <a:rPr lang="en-US" sz="1100" b="1">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rPr>
              <a:t>www.powerpoor.eu</a:t>
            </a:r>
            <a:endParaRPr lang="el-GR" sz="1100" b="1">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endParaRPr>
          </a:p>
          <a:p>
            <a:endParaRPr lang="el-GR" sz="900" b="1">
              <a:solidFill>
                <a:schemeClr val="bg1">
                  <a:lumMod val="65000"/>
                </a:schemeClr>
              </a:solidFill>
              <a:latin typeface="Segoe UI Semilight" pitchFamily="34" charset="0"/>
              <a:cs typeface="Segoe UI Semilight" pitchFamily="34" charset="0"/>
            </a:endParaRPr>
          </a:p>
        </p:txBody>
      </p:sp>
      <p:pic>
        <p:nvPicPr>
          <p:cNvPr id="9" name="Picture 482">
            <a:extLst>
              <a:ext uri="{FF2B5EF4-FFF2-40B4-BE49-F238E27FC236}">
                <a16:creationId xmlns:a16="http://schemas.microsoft.com/office/drawing/2014/main" id="{A8AA2A77-2334-4E5D-B11D-2E4107460B84}"/>
              </a:ext>
            </a:extLst>
          </p:cNvPr>
          <p:cNvPicPr/>
          <p:nvPr/>
        </p:nvPicPr>
        <p:blipFill>
          <a:blip r:embed="rId4">
            <a:extLst>
              <a:ext uri="{28A0092B-C50C-407E-A947-70E740481C1C}">
                <a14:useLocalDpi xmlns:a14="http://schemas.microsoft.com/office/drawing/2010/main" val="0"/>
              </a:ext>
            </a:extLst>
          </a:blip>
          <a:stretch>
            <a:fillRect/>
          </a:stretch>
        </p:blipFill>
        <p:spPr>
          <a:xfrm>
            <a:off x="7514717" y="212618"/>
            <a:ext cx="1367328" cy="361950"/>
          </a:xfrm>
          <a:prstGeom prst="rect">
            <a:avLst/>
          </a:prstGeom>
        </p:spPr>
      </p:pic>
      <p:pic>
        <p:nvPicPr>
          <p:cNvPr id="10" name="Εικόνα 9">
            <a:extLst>
              <a:ext uri="{FF2B5EF4-FFF2-40B4-BE49-F238E27FC236}">
                <a16:creationId xmlns:a16="http://schemas.microsoft.com/office/drawing/2014/main" id="{CB17B8B4-C9C5-4C56-942E-91300074E655}"/>
              </a:ext>
            </a:extLst>
          </p:cNvPr>
          <p:cNvPicPr>
            <a:picLocks noChangeAspect="1"/>
          </p:cNvPicPr>
          <p:nvPr/>
        </p:nvPicPr>
        <p:blipFill>
          <a:blip r:embed="rId5"/>
          <a:stretch>
            <a:fillRect/>
          </a:stretch>
        </p:blipFill>
        <p:spPr>
          <a:xfrm>
            <a:off x="0" y="198617"/>
            <a:ext cx="5711952" cy="429768"/>
          </a:xfrm>
          <a:prstGeom prst="rect">
            <a:avLst/>
          </a:prstGeom>
        </p:spPr>
      </p:pic>
      <p:sp>
        <p:nvSpPr>
          <p:cNvPr id="2" name="TextBox 1">
            <a:extLst>
              <a:ext uri="{FF2B5EF4-FFF2-40B4-BE49-F238E27FC236}">
                <a16:creationId xmlns:a16="http://schemas.microsoft.com/office/drawing/2014/main" id="{14F27E6C-687E-B49B-BB53-9B0888351127}"/>
              </a:ext>
            </a:extLst>
          </p:cNvPr>
          <p:cNvSpPr txBox="1"/>
          <p:nvPr/>
        </p:nvSpPr>
        <p:spPr>
          <a:xfrm>
            <a:off x="971599" y="480990"/>
            <a:ext cx="7725591" cy="677108"/>
          </a:xfrm>
          <a:prstGeom prst="rect">
            <a:avLst/>
          </a:prstGeom>
          <a:noFill/>
        </p:spPr>
        <p:txBody>
          <a:bodyPr wrap="square" rtlCol="0">
            <a:spAutoFit/>
          </a:bodyPr>
          <a:lstStyle/>
          <a:p>
            <a:r>
              <a:rPr lang="en-US" sz="2000" b="1" dirty="0">
                <a:solidFill>
                  <a:srgbClr val="716D6E"/>
                </a:solidFill>
                <a:latin typeface="Noto Sans" panose="020B0502040504020204" pitchFamily="34" charset="0"/>
                <a:ea typeface="Noto Sans" panose="020B0502040504020204" pitchFamily="34" charset="0"/>
                <a:cs typeface="Noto Sans" panose="020B0502040504020204" pitchFamily="34" charset="0"/>
              </a:rPr>
              <a:t>Energy poverty facts in Europe</a:t>
            </a:r>
          </a:p>
          <a:p>
            <a:r>
              <a:rPr lang="en-US" dirty="0">
                <a:solidFill>
                  <a:srgbClr val="716D6E"/>
                </a:solidFill>
                <a:latin typeface="Noto Sans"/>
                <a:ea typeface="Noto Sans" panose="020B0502040504020204" pitchFamily="34" charset="0"/>
                <a:cs typeface="Noto Sans" panose="020B0502040504020204" pitchFamily="34" charset="0"/>
              </a:rPr>
              <a:t>People unable to pay utility bills on time and keep their homes warm</a:t>
            </a:r>
          </a:p>
        </p:txBody>
      </p:sp>
      <p:pic>
        <p:nvPicPr>
          <p:cNvPr id="4" name="Marcador de contenido 9" descr="Icono&#10;&#10;Descripción generada automáticamente">
            <a:extLst>
              <a:ext uri="{FF2B5EF4-FFF2-40B4-BE49-F238E27FC236}">
                <a16:creationId xmlns:a16="http://schemas.microsoft.com/office/drawing/2014/main" id="{7C2F0186-2B16-E3EC-4FDA-885D94C286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94045" y="1370830"/>
            <a:ext cx="2733071" cy="5084073"/>
          </a:xfrm>
          <a:prstGeom prst="rect">
            <a:avLst/>
          </a:prstGeom>
        </p:spPr>
      </p:pic>
      <p:pic>
        <p:nvPicPr>
          <p:cNvPr id="5" name="Imagen 2" descr="Diagrama&#10;&#10;Descripción generada automáticamente">
            <a:extLst>
              <a:ext uri="{FF2B5EF4-FFF2-40B4-BE49-F238E27FC236}">
                <a16:creationId xmlns:a16="http://schemas.microsoft.com/office/drawing/2014/main" id="{23D8407A-252E-648C-BDA7-D6473803107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8920" y="1374714"/>
            <a:ext cx="3359914" cy="5093441"/>
          </a:xfrm>
          <a:prstGeom prst="rect">
            <a:avLst/>
          </a:prstGeom>
        </p:spPr>
      </p:pic>
    </p:spTree>
    <p:extLst>
      <p:ext uri="{BB962C8B-B14F-4D97-AF65-F5344CB8AC3E}">
        <p14:creationId xmlns:p14="http://schemas.microsoft.com/office/powerpoint/2010/main" val="31406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3">
            <a:extLst>
              <a:ext uri="{FF2B5EF4-FFF2-40B4-BE49-F238E27FC236}">
                <a16:creationId xmlns:a16="http://schemas.microsoft.com/office/drawing/2014/main" id="{1D76EC2F-F000-4F05-917F-E209FAE66CF4}"/>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418579" y="6280948"/>
            <a:ext cx="587515" cy="460420"/>
          </a:xfrm>
          <a:prstGeom prst="rect">
            <a:avLst/>
          </a:prstGeom>
        </p:spPr>
      </p:pic>
      <p:sp>
        <p:nvSpPr>
          <p:cNvPr id="7" name="Ορθογώνιο 10">
            <a:extLst>
              <a:ext uri="{FF2B5EF4-FFF2-40B4-BE49-F238E27FC236}">
                <a16:creationId xmlns:a16="http://schemas.microsoft.com/office/drawing/2014/main" id="{1F73380C-B16B-4232-9AC7-A06191C7479F}"/>
              </a:ext>
            </a:extLst>
          </p:cNvPr>
          <p:cNvSpPr/>
          <p:nvPr/>
        </p:nvSpPr>
        <p:spPr>
          <a:xfrm>
            <a:off x="251519" y="6510536"/>
            <a:ext cx="8167059" cy="400110"/>
          </a:xfrm>
          <a:prstGeom prst="rect">
            <a:avLst/>
          </a:prstGeom>
        </p:spPr>
        <p:txBody>
          <a:bodyPr wrap="square">
            <a:spAutoFit/>
          </a:bodyPr>
          <a:lstStyle/>
          <a:p>
            <a:r>
              <a:rPr lang="en-US" sz="900" b="1">
                <a:solidFill>
                  <a:schemeClr val="bg1">
                    <a:lumMod val="65000"/>
                  </a:schemeClr>
                </a:solidFill>
                <a:latin typeface="Segoe UI Semilight" pitchFamily="34" charset="0"/>
                <a:cs typeface="Segoe UI Semilight" pitchFamily="34" charset="0"/>
              </a:rPr>
              <a:t> </a:t>
            </a:r>
            <a:r>
              <a:rPr lang="en-US" sz="800" b="1">
                <a:solidFill>
                  <a:schemeClr val="bg1">
                    <a:lumMod val="65000"/>
                  </a:schemeClr>
                </a:solidFill>
                <a:latin typeface="Segoe UI Semilight" pitchFamily="34" charset="0"/>
                <a:cs typeface="Segoe UI Semilight" pitchFamily="34" charset="0"/>
              </a:rPr>
              <a:t> </a:t>
            </a:r>
            <a:r>
              <a:rPr lang="en-US" sz="1100" b="1">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rPr>
              <a:t>www.powerpoor.eu</a:t>
            </a:r>
            <a:endParaRPr lang="el-GR" sz="1100" b="1">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endParaRPr>
          </a:p>
          <a:p>
            <a:endParaRPr lang="el-GR" sz="900" b="1">
              <a:solidFill>
                <a:schemeClr val="bg1">
                  <a:lumMod val="65000"/>
                </a:schemeClr>
              </a:solidFill>
              <a:latin typeface="Segoe UI Semilight" pitchFamily="34" charset="0"/>
              <a:cs typeface="Segoe UI Semilight" pitchFamily="34" charset="0"/>
            </a:endParaRPr>
          </a:p>
        </p:txBody>
      </p:sp>
      <p:pic>
        <p:nvPicPr>
          <p:cNvPr id="9" name="Picture 482">
            <a:extLst>
              <a:ext uri="{FF2B5EF4-FFF2-40B4-BE49-F238E27FC236}">
                <a16:creationId xmlns:a16="http://schemas.microsoft.com/office/drawing/2014/main" id="{A8AA2A77-2334-4E5D-B11D-2E4107460B84}"/>
              </a:ext>
            </a:extLst>
          </p:cNvPr>
          <p:cNvPicPr/>
          <p:nvPr/>
        </p:nvPicPr>
        <p:blipFill>
          <a:blip r:embed="rId4">
            <a:extLst>
              <a:ext uri="{28A0092B-C50C-407E-A947-70E740481C1C}">
                <a14:useLocalDpi xmlns:a14="http://schemas.microsoft.com/office/drawing/2010/main" val="0"/>
              </a:ext>
            </a:extLst>
          </a:blip>
          <a:stretch>
            <a:fillRect/>
          </a:stretch>
        </p:blipFill>
        <p:spPr>
          <a:xfrm>
            <a:off x="7514717" y="212618"/>
            <a:ext cx="1367328" cy="361950"/>
          </a:xfrm>
          <a:prstGeom prst="rect">
            <a:avLst/>
          </a:prstGeom>
        </p:spPr>
      </p:pic>
      <p:pic>
        <p:nvPicPr>
          <p:cNvPr id="10" name="Εικόνα 9">
            <a:extLst>
              <a:ext uri="{FF2B5EF4-FFF2-40B4-BE49-F238E27FC236}">
                <a16:creationId xmlns:a16="http://schemas.microsoft.com/office/drawing/2014/main" id="{CB17B8B4-C9C5-4C56-942E-91300074E655}"/>
              </a:ext>
            </a:extLst>
          </p:cNvPr>
          <p:cNvPicPr>
            <a:picLocks noChangeAspect="1"/>
          </p:cNvPicPr>
          <p:nvPr/>
        </p:nvPicPr>
        <p:blipFill>
          <a:blip r:embed="rId5"/>
          <a:stretch>
            <a:fillRect/>
          </a:stretch>
        </p:blipFill>
        <p:spPr>
          <a:xfrm>
            <a:off x="0" y="198617"/>
            <a:ext cx="5711952" cy="429768"/>
          </a:xfrm>
          <a:prstGeom prst="rect">
            <a:avLst/>
          </a:prstGeom>
        </p:spPr>
      </p:pic>
      <p:sp>
        <p:nvSpPr>
          <p:cNvPr id="3" name="TextBox 2">
            <a:extLst>
              <a:ext uri="{FF2B5EF4-FFF2-40B4-BE49-F238E27FC236}">
                <a16:creationId xmlns:a16="http://schemas.microsoft.com/office/drawing/2014/main" id="{2CE11655-7440-6287-9329-0974F7DE616A}"/>
              </a:ext>
            </a:extLst>
          </p:cNvPr>
          <p:cNvSpPr txBox="1"/>
          <p:nvPr/>
        </p:nvSpPr>
        <p:spPr>
          <a:xfrm>
            <a:off x="734648" y="517246"/>
            <a:ext cx="7200800" cy="677108"/>
          </a:xfrm>
          <a:prstGeom prst="rect">
            <a:avLst/>
          </a:prstGeom>
          <a:noFill/>
        </p:spPr>
        <p:txBody>
          <a:bodyPr wrap="square" rtlCol="0">
            <a:spAutoFit/>
          </a:bodyPr>
          <a:lstStyle/>
          <a:p>
            <a:r>
              <a:rPr lang="en-US" sz="2000" b="1" dirty="0">
                <a:solidFill>
                  <a:srgbClr val="716D6E"/>
                </a:solidFill>
                <a:latin typeface="Noto Sans" panose="020B0502040504020204" pitchFamily="34" charset="0"/>
                <a:ea typeface="Noto Sans" panose="020B0502040504020204" pitchFamily="34" charset="0"/>
                <a:cs typeface="Noto Sans" panose="020B0502040504020204" pitchFamily="34" charset="0"/>
              </a:rPr>
              <a:t>Energy poverty policy framework in Europe</a:t>
            </a:r>
          </a:p>
          <a:p>
            <a:r>
              <a:rPr lang="en-US" dirty="0">
                <a:solidFill>
                  <a:srgbClr val="716D6E"/>
                </a:solidFill>
                <a:latin typeface="Noto Sans" panose="020B0502040504020204" pitchFamily="34" charset="0"/>
                <a:ea typeface="Noto Sans" panose="020B0502040504020204" pitchFamily="34" charset="0"/>
                <a:cs typeface="Noto Sans" panose="020B0502040504020204" pitchFamily="34" charset="0"/>
              </a:rPr>
              <a:t>Setting the pathway for accelerated action</a:t>
            </a:r>
          </a:p>
        </p:txBody>
      </p:sp>
      <p:graphicFrame>
        <p:nvGraphicFramePr>
          <p:cNvPr id="4" name="Content Placeholder 3">
            <a:extLst>
              <a:ext uri="{FF2B5EF4-FFF2-40B4-BE49-F238E27FC236}">
                <a16:creationId xmlns:a16="http://schemas.microsoft.com/office/drawing/2014/main" id="{DC902DC9-FA34-B147-8400-D851C9B3652A}"/>
              </a:ext>
            </a:extLst>
          </p:cNvPr>
          <p:cNvGraphicFramePr>
            <a:graphicFrameLocks/>
          </p:cNvGraphicFramePr>
          <p:nvPr>
            <p:extLst>
              <p:ext uri="{D42A27DB-BD31-4B8C-83A1-F6EECF244321}">
                <p14:modId xmlns:p14="http://schemas.microsoft.com/office/powerpoint/2010/main" val="2684438918"/>
              </p:ext>
            </p:extLst>
          </p:nvPr>
        </p:nvGraphicFramePr>
        <p:xfrm>
          <a:off x="734648" y="1194354"/>
          <a:ext cx="7902920" cy="360075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Rectángulo 3">
            <a:extLst>
              <a:ext uri="{FF2B5EF4-FFF2-40B4-BE49-F238E27FC236}">
                <a16:creationId xmlns:a16="http://schemas.microsoft.com/office/drawing/2014/main" id="{64D45305-BD34-F131-140F-66D03FD1E292}"/>
              </a:ext>
            </a:extLst>
          </p:cNvPr>
          <p:cNvSpPr/>
          <p:nvPr/>
        </p:nvSpPr>
        <p:spPr>
          <a:xfrm>
            <a:off x="1009688" y="5472220"/>
            <a:ext cx="6650720" cy="646331"/>
          </a:xfrm>
          <a:prstGeom prst="rect">
            <a:avLst/>
          </a:prstGeom>
          <a:noFill/>
        </p:spPr>
        <p:txBody>
          <a:bodyPr wrap="square" lIns="91440" tIns="45720" rIns="91440" bIns="45720" rtlCol="0" anchor="t">
            <a:spAutoFit/>
          </a:bodyPr>
          <a:lstStyle/>
          <a:p>
            <a:pPr lvl="1" algn="ctr"/>
            <a:r>
              <a:rPr lang="en-GB" i="1">
                <a:solidFill>
                  <a:srgbClr val="716D6E"/>
                </a:solidFill>
                <a:latin typeface="Noto Sans"/>
              </a:rPr>
              <a:t>Energy poverty is addressed in different European policy instruments and initiatives.</a:t>
            </a:r>
            <a:endParaRPr lang="en-GB" i="1">
              <a:solidFill>
                <a:srgbClr val="716D6E"/>
              </a:solidFill>
              <a:latin typeface="Noto Sans"/>
              <a:cs typeface="Calibri"/>
            </a:endParaRPr>
          </a:p>
        </p:txBody>
      </p:sp>
    </p:spTree>
    <p:extLst>
      <p:ext uri="{BB962C8B-B14F-4D97-AF65-F5344CB8AC3E}">
        <p14:creationId xmlns:p14="http://schemas.microsoft.com/office/powerpoint/2010/main" val="88198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3">
            <a:extLst>
              <a:ext uri="{FF2B5EF4-FFF2-40B4-BE49-F238E27FC236}">
                <a16:creationId xmlns:a16="http://schemas.microsoft.com/office/drawing/2014/main" id="{1D76EC2F-F000-4F05-917F-E209FAE66CF4}"/>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418579" y="6280948"/>
            <a:ext cx="587515" cy="460420"/>
          </a:xfrm>
          <a:prstGeom prst="rect">
            <a:avLst/>
          </a:prstGeom>
        </p:spPr>
      </p:pic>
      <p:sp>
        <p:nvSpPr>
          <p:cNvPr id="7" name="Ορθογώνιο 10">
            <a:extLst>
              <a:ext uri="{FF2B5EF4-FFF2-40B4-BE49-F238E27FC236}">
                <a16:creationId xmlns:a16="http://schemas.microsoft.com/office/drawing/2014/main" id="{1F73380C-B16B-4232-9AC7-A06191C7479F}"/>
              </a:ext>
            </a:extLst>
          </p:cNvPr>
          <p:cNvSpPr/>
          <p:nvPr/>
        </p:nvSpPr>
        <p:spPr>
          <a:xfrm>
            <a:off x="251519" y="6510536"/>
            <a:ext cx="8167059" cy="400110"/>
          </a:xfrm>
          <a:prstGeom prst="rect">
            <a:avLst/>
          </a:prstGeom>
        </p:spPr>
        <p:txBody>
          <a:bodyPr wrap="square">
            <a:spAutoFit/>
          </a:bodyPr>
          <a:lstStyle/>
          <a:p>
            <a:r>
              <a:rPr lang="en-US" sz="900" b="1">
                <a:solidFill>
                  <a:schemeClr val="bg1">
                    <a:lumMod val="65000"/>
                  </a:schemeClr>
                </a:solidFill>
                <a:latin typeface="Segoe UI Semilight" pitchFamily="34" charset="0"/>
                <a:cs typeface="Segoe UI Semilight" pitchFamily="34" charset="0"/>
              </a:rPr>
              <a:t> </a:t>
            </a:r>
            <a:r>
              <a:rPr lang="en-US" sz="800" b="1">
                <a:solidFill>
                  <a:schemeClr val="bg1">
                    <a:lumMod val="65000"/>
                  </a:schemeClr>
                </a:solidFill>
                <a:latin typeface="Segoe UI Semilight" pitchFamily="34" charset="0"/>
                <a:cs typeface="Segoe UI Semilight" pitchFamily="34" charset="0"/>
              </a:rPr>
              <a:t> </a:t>
            </a:r>
            <a:r>
              <a:rPr lang="en-US" sz="1100" b="1">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rPr>
              <a:t>www.powerpoor.eu</a:t>
            </a:r>
            <a:endParaRPr lang="el-GR" sz="1100" b="1">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endParaRPr>
          </a:p>
          <a:p>
            <a:endParaRPr lang="el-GR" sz="900" b="1">
              <a:solidFill>
                <a:schemeClr val="bg1">
                  <a:lumMod val="65000"/>
                </a:schemeClr>
              </a:solidFill>
              <a:latin typeface="Segoe UI Semilight" pitchFamily="34" charset="0"/>
              <a:cs typeface="Segoe UI Semilight" pitchFamily="34" charset="0"/>
            </a:endParaRPr>
          </a:p>
        </p:txBody>
      </p:sp>
      <p:pic>
        <p:nvPicPr>
          <p:cNvPr id="9" name="Picture 482">
            <a:extLst>
              <a:ext uri="{FF2B5EF4-FFF2-40B4-BE49-F238E27FC236}">
                <a16:creationId xmlns:a16="http://schemas.microsoft.com/office/drawing/2014/main" id="{A8AA2A77-2334-4E5D-B11D-2E4107460B84}"/>
              </a:ext>
            </a:extLst>
          </p:cNvPr>
          <p:cNvPicPr/>
          <p:nvPr/>
        </p:nvPicPr>
        <p:blipFill>
          <a:blip r:embed="rId4">
            <a:extLst>
              <a:ext uri="{28A0092B-C50C-407E-A947-70E740481C1C}">
                <a14:useLocalDpi xmlns:a14="http://schemas.microsoft.com/office/drawing/2010/main" val="0"/>
              </a:ext>
            </a:extLst>
          </a:blip>
          <a:stretch>
            <a:fillRect/>
          </a:stretch>
        </p:blipFill>
        <p:spPr>
          <a:xfrm>
            <a:off x="7514717" y="212618"/>
            <a:ext cx="1367328" cy="361950"/>
          </a:xfrm>
          <a:prstGeom prst="rect">
            <a:avLst/>
          </a:prstGeom>
        </p:spPr>
      </p:pic>
      <p:pic>
        <p:nvPicPr>
          <p:cNvPr id="10" name="Εικόνα 9">
            <a:extLst>
              <a:ext uri="{FF2B5EF4-FFF2-40B4-BE49-F238E27FC236}">
                <a16:creationId xmlns:a16="http://schemas.microsoft.com/office/drawing/2014/main" id="{CB17B8B4-C9C5-4C56-942E-91300074E655}"/>
              </a:ext>
            </a:extLst>
          </p:cNvPr>
          <p:cNvPicPr>
            <a:picLocks noChangeAspect="1"/>
          </p:cNvPicPr>
          <p:nvPr/>
        </p:nvPicPr>
        <p:blipFill>
          <a:blip r:embed="rId5"/>
          <a:stretch>
            <a:fillRect/>
          </a:stretch>
        </p:blipFill>
        <p:spPr>
          <a:xfrm>
            <a:off x="0" y="198617"/>
            <a:ext cx="5711952" cy="429768"/>
          </a:xfrm>
          <a:prstGeom prst="rect">
            <a:avLst/>
          </a:prstGeom>
        </p:spPr>
      </p:pic>
      <p:sp>
        <p:nvSpPr>
          <p:cNvPr id="2" name="TextBox 1">
            <a:extLst>
              <a:ext uri="{FF2B5EF4-FFF2-40B4-BE49-F238E27FC236}">
                <a16:creationId xmlns:a16="http://schemas.microsoft.com/office/drawing/2014/main" id="{14F27E6C-687E-B49B-BB53-9B0888351127}"/>
              </a:ext>
            </a:extLst>
          </p:cNvPr>
          <p:cNvSpPr txBox="1"/>
          <p:nvPr/>
        </p:nvSpPr>
        <p:spPr>
          <a:xfrm>
            <a:off x="971599" y="480990"/>
            <a:ext cx="7725591" cy="677108"/>
          </a:xfrm>
          <a:prstGeom prst="rect">
            <a:avLst/>
          </a:prstGeom>
          <a:noFill/>
        </p:spPr>
        <p:txBody>
          <a:bodyPr wrap="square" rtlCol="0">
            <a:spAutoFit/>
          </a:bodyPr>
          <a:lstStyle/>
          <a:p>
            <a:r>
              <a:rPr lang="en-US" sz="2000" b="1" dirty="0">
                <a:solidFill>
                  <a:srgbClr val="716D6E"/>
                </a:solidFill>
                <a:latin typeface="Noto Sans"/>
                <a:ea typeface="Noto Sans"/>
                <a:cs typeface="Noto Sans"/>
              </a:rPr>
              <a:t>Energy poverty policy framework in Europe</a:t>
            </a:r>
          </a:p>
          <a:p>
            <a:r>
              <a:rPr lang="en-US" dirty="0">
                <a:solidFill>
                  <a:srgbClr val="716D6E"/>
                </a:solidFill>
                <a:latin typeface="Noto Sans"/>
                <a:ea typeface="Noto Sans" panose="020B0502040504020204" pitchFamily="34" charset="0"/>
                <a:cs typeface="Noto Sans" panose="020B0502040504020204" pitchFamily="34" charset="0"/>
              </a:rPr>
              <a:t>Legal framework at EU level</a:t>
            </a:r>
          </a:p>
        </p:txBody>
      </p:sp>
      <p:sp>
        <p:nvSpPr>
          <p:cNvPr id="8" name="TextBox 7">
            <a:extLst>
              <a:ext uri="{FF2B5EF4-FFF2-40B4-BE49-F238E27FC236}">
                <a16:creationId xmlns:a16="http://schemas.microsoft.com/office/drawing/2014/main" id="{F2D6DF80-279F-914C-225D-A321BA810FF2}"/>
              </a:ext>
            </a:extLst>
          </p:cNvPr>
          <p:cNvSpPr txBox="1"/>
          <p:nvPr/>
        </p:nvSpPr>
        <p:spPr>
          <a:xfrm>
            <a:off x="483225" y="1524639"/>
            <a:ext cx="8167058" cy="5124480"/>
          </a:xfrm>
          <a:prstGeom prst="rect">
            <a:avLst/>
          </a:prstGeom>
          <a:noFill/>
        </p:spPr>
        <p:txBody>
          <a:bodyPr wrap="square">
            <a:spAutoFit/>
          </a:bodyPr>
          <a:lstStyle/>
          <a:p>
            <a:pPr marL="296550" indent="-285750">
              <a:lnSpc>
                <a:spcPct val="100000"/>
              </a:lnSpc>
              <a:spcBef>
                <a:spcPts val="1200"/>
              </a:spcBef>
              <a:spcAft>
                <a:spcPts val="1200"/>
              </a:spcAft>
              <a:buFont typeface="Wingdings" panose="05000000000000000000" pitchFamily="2" charset="2"/>
              <a:buChar char="ü"/>
              <a:tabLst>
                <a:tab pos="265113" algn="l"/>
              </a:tabLst>
            </a:pPr>
            <a:r>
              <a:rPr lang="en-US" sz="1800" b="1" dirty="0"/>
              <a:t>Electricity directive 2019/944</a:t>
            </a:r>
            <a:endParaRPr lang="el-GR" sz="1800" b="1" dirty="0"/>
          </a:p>
          <a:p>
            <a:pPr marL="753750" lvl="1" indent="-285750">
              <a:spcBef>
                <a:spcPts val="1200"/>
              </a:spcBef>
              <a:spcAft>
                <a:spcPts val="1200"/>
              </a:spcAft>
              <a:buFont typeface="Courier New" panose="02070309020205020404" pitchFamily="49" charset="0"/>
              <a:buChar char="o"/>
              <a:tabLst>
                <a:tab pos="265113" algn="l"/>
              </a:tabLst>
            </a:pPr>
            <a:r>
              <a:rPr lang="en-US" dirty="0"/>
              <a:t>Requiring member states to </a:t>
            </a:r>
            <a:r>
              <a:rPr lang="en-GB" sz="1800" dirty="0"/>
              <a:t>take appropriate measures to address energy poverty</a:t>
            </a:r>
            <a:r>
              <a:rPr lang="en-US" dirty="0"/>
              <a:t> and support vulnerable consumers</a:t>
            </a:r>
          </a:p>
          <a:p>
            <a:pPr marL="296550" indent="-285750">
              <a:spcBef>
                <a:spcPts val="1200"/>
              </a:spcBef>
              <a:spcAft>
                <a:spcPts val="1200"/>
              </a:spcAft>
              <a:buFont typeface="Wingdings" panose="05000000000000000000" pitchFamily="2" charset="2"/>
              <a:buChar char="ü"/>
              <a:tabLst>
                <a:tab pos="265113" algn="l"/>
              </a:tabLst>
            </a:pPr>
            <a:r>
              <a:rPr lang="fr-BE" sz="1800" b="1" dirty="0" err="1"/>
              <a:t>Governance</a:t>
            </a:r>
            <a:r>
              <a:rPr lang="fr-BE" sz="1800" b="1" dirty="0"/>
              <a:t> </a:t>
            </a:r>
            <a:r>
              <a:rPr lang="fr-BE" sz="1800" b="1" dirty="0" err="1"/>
              <a:t>Regulation</a:t>
            </a:r>
            <a:r>
              <a:rPr lang="fr-BE" sz="1800" b="1" dirty="0"/>
              <a:t> (1999/999)</a:t>
            </a:r>
            <a:endParaRPr lang="el-GR" sz="1800" b="1" dirty="0"/>
          </a:p>
          <a:p>
            <a:pPr marL="753750" lvl="1" indent="-285750">
              <a:spcBef>
                <a:spcPts val="1200"/>
              </a:spcBef>
              <a:spcAft>
                <a:spcPts val="1200"/>
              </a:spcAft>
              <a:buFont typeface="Courier New" panose="02070309020205020404" pitchFamily="49" charset="0"/>
              <a:buChar char="o"/>
              <a:tabLst>
                <a:tab pos="265113" algn="l"/>
              </a:tabLst>
            </a:pPr>
            <a:r>
              <a:rPr lang="en-GB" sz="1800" dirty="0"/>
              <a:t>Member States must include in their </a:t>
            </a:r>
            <a:r>
              <a:rPr lang="en-GB" sz="1800" b="1" dirty="0"/>
              <a:t>National Energy and Climate Plans </a:t>
            </a:r>
            <a:r>
              <a:rPr lang="en-GB" sz="1800" dirty="0"/>
              <a:t>(2020-2030) an indicative objective to reduce energy poverty, provide a time frame, and outline relevant policies</a:t>
            </a:r>
            <a:endParaRPr lang="el-GR" sz="1800" dirty="0"/>
          </a:p>
          <a:p>
            <a:pPr marL="342900" indent="-342900">
              <a:spcBef>
                <a:spcPts val="300"/>
              </a:spcBef>
              <a:spcAft>
                <a:spcPts val="300"/>
              </a:spcAft>
              <a:buFont typeface="Wingdings" panose="05000000000000000000" pitchFamily="2" charset="2"/>
              <a:buChar char="ü"/>
              <a:tabLst>
                <a:tab pos="265113" algn="l"/>
              </a:tabLst>
            </a:pPr>
            <a:r>
              <a:rPr lang="en-GB" sz="1800" b="1" dirty="0">
                <a:latin typeface="+mn-lt"/>
              </a:rPr>
              <a:t>Fit for 55 package and the Recast Energy Efficiency Directive (EED) </a:t>
            </a:r>
            <a:r>
              <a:rPr lang="en-GB" sz="1600" dirty="0">
                <a:latin typeface="+mn-lt"/>
              </a:rPr>
              <a:t>– political agreement March 2023: </a:t>
            </a:r>
            <a:endParaRPr lang="el-GR" sz="1600" dirty="0">
              <a:latin typeface="+mn-lt"/>
            </a:endParaRPr>
          </a:p>
          <a:p>
            <a:pPr marL="800100" lvl="1" indent="-342900">
              <a:spcBef>
                <a:spcPts val="300"/>
              </a:spcBef>
              <a:spcAft>
                <a:spcPts val="300"/>
              </a:spcAft>
              <a:buFont typeface="Courier New" panose="02070309020205020404" pitchFamily="49" charset="0"/>
              <a:buChar char="o"/>
              <a:tabLst>
                <a:tab pos="265113" algn="l"/>
              </a:tabLst>
            </a:pPr>
            <a:r>
              <a:rPr lang="en-GB" dirty="0">
                <a:latin typeface="+mn-lt"/>
              </a:rPr>
              <a:t>EU-wide </a:t>
            </a:r>
            <a:r>
              <a:rPr lang="en-GB" b="1" dirty="0">
                <a:latin typeface="+mn-lt"/>
              </a:rPr>
              <a:t>definition</a:t>
            </a:r>
            <a:r>
              <a:rPr lang="en-GB" dirty="0">
                <a:latin typeface="+mn-lt"/>
              </a:rPr>
              <a:t> of energy poverty, </a:t>
            </a:r>
            <a:r>
              <a:rPr lang="en-US" dirty="0">
                <a:latin typeface="+mn-lt"/>
              </a:rPr>
              <a:t>Obligation on MS to </a:t>
            </a:r>
            <a:r>
              <a:rPr lang="en-US" dirty="0" err="1">
                <a:latin typeface="+mn-lt"/>
              </a:rPr>
              <a:t>prioritise</a:t>
            </a:r>
            <a:r>
              <a:rPr lang="en-US" dirty="0">
                <a:latin typeface="+mn-lt"/>
              </a:rPr>
              <a:t> energy efficiency measures among vulnerable customers and energy poor</a:t>
            </a:r>
          </a:p>
          <a:p>
            <a:pPr marL="800100" lvl="1" indent="-342900">
              <a:spcBef>
                <a:spcPts val="300"/>
              </a:spcBef>
              <a:spcAft>
                <a:spcPts val="300"/>
              </a:spcAft>
              <a:buFont typeface="Courier New" panose="02070309020205020404" pitchFamily="49" charset="0"/>
              <a:buChar char="o"/>
              <a:tabLst>
                <a:tab pos="265113" algn="l"/>
              </a:tabLst>
            </a:pPr>
            <a:endParaRPr lang="en-GB" dirty="0">
              <a:latin typeface="+mn-lt"/>
            </a:endParaRPr>
          </a:p>
          <a:p>
            <a:pPr marL="296550" indent="-285750">
              <a:spcBef>
                <a:spcPts val="1200"/>
              </a:spcBef>
              <a:spcAft>
                <a:spcPts val="1200"/>
              </a:spcAft>
              <a:buFont typeface="Courier New" panose="02070309020205020404" pitchFamily="49" charset="0"/>
              <a:buChar char="o"/>
              <a:tabLst>
                <a:tab pos="265113" algn="l"/>
              </a:tabLst>
            </a:pPr>
            <a:endParaRPr lang="el-GR" dirty="0"/>
          </a:p>
        </p:txBody>
      </p:sp>
    </p:spTree>
    <p:extLst>
      <p:ext uri="{BB962C8B-B14F-4D97-AF65-F5344CB8AC3E}">
        <p14:creationId xmlns:p14="http://schemas.microsoft.com/office/powerpoint/2010/main" val="131891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3">
            <a:extLst>
              <a:ext uri="{FF2B5EF4-FFF2-40B4-BE49-F238E27FC236}">
                <a16:creationId xmlns:a16="http://schemas.microsoft.com/office/drawing/2014/main" id="{1D76EC2F-F000-4F05-917F-E209FAE66CF4}"/>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418579" y="6280948"/>
            <a:ext cx="587515" cy="460420"/>
          </a:xfrm>
          <a:prstGeom prst="rect">
            <a:avLst/>
          </a:prstGeom>
        </p:spPr>
      </p:pic>
      <p:sp>
        <p:nvSpPr>
          <p:cNvPr id="7" name="Ορθογώνιο 10">
            <a:extLst>
              <a:ext uri="{FF2B5EF4-FFF2-40B4-BE49-F238E27FC236}">
                <a16:creationId xmlns:a16="http://schemas.microsoft.com/office/drawing/2014/main" id="{1F73380C-B16B-4232-9AC7-A06191C7479F}"/>
              </a:ext>
            </a:extLst>
          </p:cNvPr>
          <p:cNvSpPr/>
          <p:nvPr/>
        </p:nvSpPr>
        <p:spPr>
          <a:xfrm>
            <a:off x="251519" y="6510536"/>
            <a:ext cx="8167059" cy="400110"/>
          </a:xfrm>
          <a:prstGeom prst="rect">
            <a:avLst/>
          </a:prstGeom>
        </p:spPr>
        <p:txBody>
          <a:bodyPr wrap="square">
            <a:spAutoFit/>
          </a:bodyPr>
          <a:lstStyle/>
          <a:p>
            <a:r>
              <a:rPr lang="en-US" sz="900" b="1">
                <a:solidFill>
                  <a:schemeClr val="bg1">
                    <a:lumMod val="65000"/>
                  </a:schemeClr>
                </a:solidFill>
                <a:latin typeface="Segoe UI Semilight" pitchFamily="34" charset="0"/>
                <a:cs typeface="Segoe UI Semilight" pitchFamily="34" charset="0"/>
              </a:rPr>
              <a:t> </a:t>
            </a:r>
            <a:r>
              <a:rPr lang="en-US" sz="800" b="1">
                <a:solidFill>
                  <a:schemeClr val="bg1">
                    <a:lumMod val="65000"/>
                  </a:schemeClr>
                </a:solidFill>
                <a:latin typeface="Segoe UI Semilight" pitchFamily="34" charset="0"/>
                <a:cs typeface="Segoe UI Semilight" pitchFamily="34" charset="0"/>
              </a:rPr>
              <a:t> </a:t>
            </a:r>
            <a:r>
              <a:rPr lang="en-US" sz="1100" b="1">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rPr>
              <a:t>www.powerpoor.eu</a:t>
            </a:r>
            <a:endParaRPr lang="el-GR" sz="1100" b="1">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endParaRPr>
          </a:p>
          <a:p>
            <a:endParaRPr lang="el-GR" sz="900" b="1">
              <a:solidFill>
                <a:schemeClr val="bg1">
                  <a:lumMod val="65000"/>
                </a:schemeClr>
              </a:solidFill>
              <a:latin typeface="Segoe UI Semilight" pitchFamily="34" charset="0"/>
              <a:cs typeface="Segoe UI Semilight" pitchFamily="34" charset="0"/>
            </a:endParaRPr>
          </a:p>
        </p:txBody>
      </p:sp>
      <p:pic>
        <p:nvPicPr>
          <p:cNvPr id="9" name="Picture 482">
            <a:extLst>
              <a:ext uri="{FF2B5EF4-FFF2-40B4-BE49-F238E27FC236}">
                <a16:creationId xmlns:a16="http://schemas.microsoft.com/office/drawing/2014/main" id="{A8AA2A77-2334-4E5D-B11D-2E4107460B84}"/>
              </a:ext>
            </a:extLst>
          </p:cNvPr>
          <p:cNvPicPr/>
          <p:nvPr/>
        </p:nvPicPr>
        <p:blipFill>
          <a:blip r:embed="rId4">
            <a:extLst>
              <a:ext uri="{28A0092B-C50C-407E-A947-70E740481C1C}">
                <a14:useLocalDpi xmlns:a14="http://schemas.microsoft.com/office/drawing/2010/main" val="0"/>
              </a:ext>
            </a:extLst>
          </a:blip>
          <a:stretch>
            <a:fillRect/>
          </a:stretch>
        </p:blipFill>
        <p:spPr>
          <a:xfrm>
            <a:off x="7514717" y="212618"/>
            <a:ext cx="1367328" cy="361950"/>
          </a:xfrm>
          <a:prstGeom prst="rect">
            <a:avLst/>
          </a:prstGeom>
        </p:spPr>
      </p:pic>
      <p:pic>
        <p:nvPicPr>
          <p:cNvPr id="10" name="Εικόνα 9">
            <a:extLst>
              <a:ext uri="{FF2B5EF4-FFF2-40B4-BE49-F238E27FC236}">
                <a16:creationId xmlns:a16="http://schemas.microsoft.com/office/drawing/2014/main" id="{CB17B8B4-C9C5-4C56-942E-91300074E655}"/>
              </a:ext>
            </a:extLst>
          </p:cNvPr>
          <p:cNvPicPr>
            <a:picLocks noChangeAspect="1"/>
          </p:cNvPicPr>
          <p:nvPr/>
        </p:nvPicPr>
        <p:blipFill>
          <a:blip r:embed="rId5"/>
          <a:stretch>
            <a:fillRect/>
          </a:stretch>
        </p:blipFill>
        <p:spPr>
          <a:xfrm>
            <a:off x="0" y="198617"/>
            <a:ext cx="5711952" cy="429768"/>
          </a:xfrm>
          <a:prstGeom prst="rect">
            <a:avLst/>
          </a:prstGeom>
        </p:spPr>
      </p:pic>
      <p:sp>
        <p:nvSpPr>
          <p:cNvPr id="2" name="TextBox 1">
            <a:extLst>
              <a:ext uri="{FF2B5EF4-FFF2-40B4-BE49-F238E27FC236}">
                <a16:creationId xmlns:a16="http://schemas.microsoft.com/office/drawing/2014/main" id="{14F27E6C-687E-B49B-BB53-9B0888351127}"/>
              </a:ext>
            </a:extLst>
          </p:cNvPr>
          <p:cNvSpPr txBox="1"/>
          <p:nvPr/>
        </p:nvSpPr>
        <p:spPr>
          <a:xfrm>
            <a:off x="971599" y="480990"/>
            <a:ext cx="7725591" cy="677108"/>
          </a:xfrm>
          <a:prstGeom prst="rect">
            <a:avLst/>
          </a:prstGeom>
          <a:noFill/>
        </p:spPr>
        <p:txBody>
          <a:bodyPr wrap="square" rtlCol="0">
            <a:spAutoFit/>
          </a:bodyPr>
          <a:lstStyle/>
          <a:p>
            <a:r>
              <a:rPr lang="en-US" sz="2000" b="1" dirty="0">
                <a:solidFill>
                  <a:srgbClr val="716D6E"/>
                </a:solidFill>
                <a:latin typeface="Noto Sans"/>
                <a:ea typeface="Noto Sans"/>
                <a:cs typeface="Noto Sans"/>
              </a:rPr>
              <a:t>Energy poverty policy framework in Europe</a:t>
            </a:r>
          </a:p>
          <a:p>
            <a:r>
              <a:rPr lang="en-US" dirty="0">
                <a:solidFill>
                  <a:srgbClr val="716D6E"/>
                </a:solidFill>
                <a:latin typeface="Noto Sans"/>
                <a:ea typeface="Noto Sans" panose="020B0502040504020204" pitchFamily="34" charset="0"/>
                <a:cs typeface="Noto Sans" panose="020B0502040504020204" pitchFamily="34" charset="0"/>
              </a:rPr>
              <a:t>Legal framework at EU level</a:t>
            </a:r>
          </a:p>
        </p:txBody>
      </p:sp>
      <p:sp>
        <p:nvSpPr>
          <p:cNvPr id="8" name="TextBox 7">
            <a:extLst>
              <a:ext uri="{FF2B5EF4-FFF2-40B4-BE49-F238E27FC236}">
                <a16:creationId xmlns:a16="http://schemas.microsoft.com/office/drawing/2014/main" id="{F2D6DF80-279F-914C-225D-A321BA810FF2}"/>
              </a:ext>
            </a:extLst>
          </p:cNvPr>
          <p:cNvSpPr txBox="1"/>
          <p:nvPr/>
        </p:nvSpPr>
        <p:spPr>
          <a:xfrm>
            <a:off x="483225" y="1524639"/>
            <a:ext cx="8167058" cy="5155257"/>
          </a:xfrm>
          <a:prstGeom prst="rect">
            <a:avLst/>
          </a:prstGeom>
          <a:noFill/>
        </p:spPr>
        <p:txBody>
          <a:bodyPr wrap="square">
            <a:spAutoFit/>
          </a:bodyPr>
          <a:lstStyle/>
          <a:p>
            <a:pPr marL="296550" indent="-285750">
              <a:lnSpc>
                <a:spcPct val="100000"/>
              </a:lnSpc>
              <a:spcBef>
                <a:spcPts val="1200"/>
              </a:spcBef>
              <a:spcAft>
                <a:spcPts val="1200"/>
              </a:spcAft>
              <a:buFont typeface="Wingdings" panose="05000000000000000000" pitchFamily="2" charset="2"/>
              <a:buChar char="ü"/>
              <a:tabLst>
                <a:tab pos="265113" algn="l"/>
              </a:tabLst>
            </a:pPr>
            <a:r>
              <a:rPr lang="en-US" sz="1800" b="1" dirty="0"/>
              <a:t>Social Climate Fund</a:t>
            </a:r>
            <a:endParaRPr lang="el-GR" sz="1800" b="1" dirty="0"/>
          </a:p>
          <a:p>
            <a:pPr marL="753750" lvl="1" indent="-285750">
              <a:spcBef>
                <a:spcPts val="1200"/>
              </a:spcBef>
              <a:spcAft>
                <a:spcPts val="1200"/>
              </a:spcAft>
              <a:buFont typeface="Courier New" panose="02070309020205020404" pitchFamily="49" charset="0"/>
              <a:buChar char="o"/>
              <a:tabLst>
                <a:tab pos="265113" algn="l"/>
              </a:tabLst>
            </a:pPr>
            <a:r>
              <a:rPr lang="en-US" dirty="0"/>
              <a:t>Target group are households, micro-enterprises and transport users, which are   vulnerable and particularly affected by the inclusion of greenhouse gas emissions from buildings and road transport</a:t>
            </a:r>
          </a:p>
          <a:p>
            <a:pPr marL="296550" indent="-285750">
              <a:spcBef>
                <a:spcPts val="1200"/>
              </a:spcBef>
              <a:spcAft>
                <a:spcPts val="1200"/>
              </a:spcAft>
              <a:buFont typeface="Wingdings" panose="05000000000000000000" pitchFamily="2" charset="2"/>
              <a:buChar char="ü"/>
              <a:tabLst>
                <a:tab pos="265113" algn="l"/>
              </a:tabLst>
            </a:pPr>
            <a:r>
              <a:rPr lang="en-GB" sz="1800" b="1" dirty="0"/>
              <a:t>Recast Energy Performance of Buildings (EBPD)</a:t>
            </a:r>
            <a:endParaRPr lang="el-GR" b="1" dirty="0"/>
          </a:p>
          <a:p>
            <a:pPr marL="753750" lvl="1" indent="-285750">
              <a:spcBef>
                <a:spcPts val="1200"/>
              </a:spcBef>
              <a:spcAft>
                <a:spcPts val="1200"/>
              </a:spcAft>
              <a:buFont typeface="Courier New" panose="02070309020205020404" pitchFamily="49" charset="0"/>
              <a:buChar char="o"/>
              <a:tabLst>
                <a:tab pos="265113" algn="l"/>
              </a:tabLst>
            </a:pPr>
            <a:r>
              <a:rPr lang="en-US" dirty="0" err="1"/>
              <a:t>P</a:t>
            </a:r>
            <a:r>
              <a:rPr lang="en-US" sz="1800" dirty="0" err="1"/>
              <a:t>rioritising</a:t>
            </a:r>
            <a:r>
              <a:rPr lang="en-US" sz="1800" dirty="0"/>
              <a:t> renovation investments for energy poor and vulnerable households </a:t>
            </a:r>
            <a:endParaRPr lang="el-GR" sz="1800" dirty="0"/>
          </a:p>
          <a:p>
            <a:pPr marL="342900" indent="-342900">
              <a:spcBef>
                <a:spcPts val="300"/>
              </a:spcBef>
              <a:spcAft>
                <a:spcPts val="300"/>
              </a:spcAft>
              <a:buFont typeface="Wingdings" panose="05000000000000000000" pitchFamily="2" charset="2"/>
              <a:buChar char="ü"/>
              <a:tabLst>
                <a:tab pos="265113" algn="l"/>
              </a:tabLst>
            </a:pPr>
            <a:r>
              <a:rPr lang="en-US" sz="1800" b="1" dirty="0">
                <a:latin typeface="+mn-lt"/>
              </a:rPr>
              <a:t>Proposal for electricity market design (adopted 14/03)</a:t>
            </a:r>
          </a:p>
          <a:p>
            <a:pPr marL="800100" lvl="1" indent="-342900">
              <a:spcBef>
                <a:spcPts val="300"/>
              </a:spcBef>
              <a:spcAft>
                <a:spcPts val="300"/>
              </a:spcAft>
              <a:buFont typeface="Courier New" panose="02070309020205020404" pitchFamily="49" charset="0"/>
              <a:buChar char="o"/>
              <a:tabLst>
                <a:tab pos="265113" algn="l"/>
              </a:tabLst>
            </a:pPr>
            <a:r>
              <a:rPr lang="en-US" dirty="0">
                <a:latin typeface="+mn-lt"/>
              </a:rPr>
              <a:t>Including proposals to strengthen consumer empowerment, including on energy sharing, and proposing ban of disconnection of all vulnerable households</a:t>
            </a:r>
          </a:p>
          <a:p>
            <a:pPr marL="800100" lvl="1" indent="-342900">
              <a:spcBef>
                <a:spcPts val="300"/>
              </a:spcBef>
              <a:spcAft>
                <a:spcPts val="300"/>
              </a:spcAft>
              <a:buFont typeface="Courier New" panose="02070309020205020404" pitchFamily="49" charset="0"/>
              <a:buChar char="o"/>
              <a:tabLst>
                <a:tab pos="265113" algn="l"/>
              </a:tabLst>
            </a:pPr>
            <a:endParaRPr lang="en-GB" dirty="0">
              <a:latin typeface="+mn-lt"/>
            </a:endParaRPr>
          </a:p>
          <a:p>
            <a:pPr marL="296550" indent="-285750">
              <a:spcBef>
                <a:spcPts val="1200"/>
              </a:spcBef>
              <a:spcAft>
                <a:spcPts val="1200"/>
              </a:spcAft>
              <a:buFont typeface="Courier New" panose="02070309020205020404" pitchFamily="49" charset="0"/>
              <a:buChar char="o"/>
              <a:tabLst>
                <a:tab pos="265113" algn="l"/>
              </a:tabLst>
            </a:pPr>
            <a:endParaRPr lang="el-GR" dirty="0"/>
          </a:p>
        </p:txBody>
      </p:sp>
    </p:spTree>
    <p:extLst>
      <p:ext uri="{BB962C8B-B14F-4D97-AF65-F5344CB8AC3E}">
        <p14:creationId xmlns:p14="http://schemas.microsoft.com/office/powerpoint/2010/main" val="132005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A765E9-3CEB-43A7-9F34-4DDB507BE2EE}"/>
              </a:ext>
            </a:extLst>
          </p:cNvPr>
          <p:cNvPicPr>
            <a:picLocks noChangeAspect="1"/>
          </p:cNvPicPr>
          <p:nvPr/>
        </p:nvPicPr>
        <p:blipFill>
          <a:blip r:embed="rId3"/>
          <a:stretch>
            <a:fillRect/>
          </a:stretch>
        </p:blipFill>
        <p:spPr>
          <a:xfrm>
            <a:off x="3519834" y="1065628"/>
            <a:ext cx="5421703" cy="5122809"/>
          </a:xfrm>
          <a:prstGeom prst="rect">
            <a:avLst/>
          </a:prstGeom>
        </p:spPr>
      </p:pic>
      <p:pic>
        <p:nvPicPr>
          <p:cNvPr id="4" name="Εικόνα 3"/>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418579" y="6280948"/>
            <a:ext cx="587515" cy="460420"/>
          </a:xfrm>
          <a:prstGeom prst="rect">
            <a:avLst/>
          </a:prstGeom>
        </p:spPr>
      </p:pic>
      <p:sp>
        <p:nvSpPr>
          <p:cNvPr id="15" name="TextBox 14"/>
          <p:cNvSpPr txBox="1"/>
          <p:nvPr/>
        </p:nvSpPr>
        <p:spPr>
          <a:xfrm>
            <a:off x="1005944" y="1151820"/>
            <a:ext cx="3846752" cy="594143"/>
          </a:xfrm>
          <a:prstGeom prst="rect">
            <a:avLst/>
          </a:prstGeom>
          <a:noFill/>
        </p:spPr>
        <p:txBody>
          <a:bodyPr wrap="square" lIns="91440" tIns="45720" rIns="91440" bIns="45720" rtlCol="0" anchor="t">
            <a:spAutoFit/>
          </a:bodyPr>
          <a:lstStyle/>
          <a:p>
            <a:r>
              <a:rPr lang="en-US" sz="1600" i="1" dirty="0">
                <a:solidFill>
                  <a:srgbClr val="92D050"/>
                </a:solidFill>
                <a:latin typeface="Noto Sans"/>
                <a:ea typeface="Noto Sans" panose="020B0502040504020204" pitchFamily="34" charset="0"/>
                <a:cs typeface="Noto Sans" panose="020B0502040504020204" pitchFamily="34" charset="0"/>
              </a:rPr>
              <a:t>14 participating partners – 11 countries - 8 pilot countries</a:t>
            </a:r>
          </a:p>
        </p:txBody>
      </p:sp>
      <p:sp>
        <p:nvSpPr>
          <p:cNvPr id="11" name="Ορθογώνιο 10"/>
          <p:cNvSpPr/>
          <p:nvPr/>
        </p:nvSpPr>
        <p:spPr>
          <a:xfrm>
            <a:off x="251519" y="6510536"/>
            <a:ext cx="8167059" cy="400110"/>
          </a:xfrm>
          <a:prstGeom prst="rect">
            <a:avLst/>
          </a:prstGeom>
        </p:spPr>
        <p:txBody>
          <a:bodyPr wrap="square">
            <a:spAutoFit/>
          </a:bodyPr>
          <a:lstStyle/>
          <a:p>
            <a:r>
              <a:rPr lang="en-US" sz="800" b="1" dirty="0">
                <a:solidFill>
                  <a:schemeClr val="bg1">
                    <a:lumMod val="65000"/>
                  </a:schemeClr>
                </a:solidFill>
                <a:latin typeface="Segoe UI Semilight" pitchFamily="34" charset="0"/>
                <a:cs typeface="Segoe UI Semilight" pitchFamily="34" charset="0"/>
              </a:rPr>
              <a:t> </a:t>
            </a:r>
            <a:r>
              <a:rPr lang="en-US" sz="1100" b="1" dirty="0">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rPr>
              <a:t>www.powerpoor.eu</a:t>
            </a:r>
            <a:endParaRPr lang="el-GR" sz="1100" b="1" dirty="0">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endParaRPr>
          </a:p>
          <a:p>
            <a:endParaRPr lang="el-GR" sz="900" b="1" dirty="0">
              <a:solidFill>
                <a:schemeClr val="bg1">
                  <a:lumMod val="65000"/>
                </a:schemeClr>
              </a:solidFill>
              <a:latin typeface="Segoe UI Semilight" pitchFamily="34" charset="0"/>
              <a:cs typeface="Segoe UI Semilight" pitchFamily="34" charset="0"/>
            </a:endParaRPr>
          </a:p>
        </p:txBody>
      </p:sp>
      <p:pic>
        <p:nvPicPr>
          <p:cNvPr id="37" name="Εικόνα 36">
            <a:extLst>
              <a:ext uri="{FF2B5EF4-FFF2-40B4-BE49-F238E27FC236}">
                <a16:creationId xmlns:a16="http://schemas.microsoft.com/office/drawing/2014/main" id="{E9C94705-21F8-4AED-A401-939FD58238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423" y="1948194"/>
            <a:ext cx="780636" cy="476919"/>
          </a:xfrm>
          <a:prstGeom prst="rect">
            <a:avLst/>
          </a:prstGeom>
        </p:spPr>
      </p:pic>
      <p:pic>
        <p:nvPicPr>
          <p:cNvPr id="39" name="Εικόνα 38" descr="Εικόνα που περιέχει κείμενο&#10;&#10;Περιγραφή που δημιουργήθηκε αυτόματα">
            <a:extLst>
              <a:ext uri="{FF2B5EF4-FFF2-40B4-BE49-F238E27FC236}">
                <a16:creationId xmlns:a16="http://schemas.microsoft.com/office/drawing/2014/main" id="{585E8AA0-D262-41F0-B67B-B635C8CCE7D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38365" y="2854842"/>
            <a:ext cx="1246690" cy="369332"/>
          </a:xfrm>
          <a:prstGeom prst="rect">
            <a:avLst/>
          </a:prstGeom>
        </p:spPr>
      </p:pic>
      <p:pic>
        <p:nvPicPr>
          <p:cNvPr id="41" name="Εικόνα 40" descr="Εικόνα που περιέχει κείμενο&#10;&#10;Περιγραφή που δημιουργήθηκε αυτόματα">
            <a:extLst>
              <a:ext uri="{FF2B5EF4-FFF2-40B4-BE49-F238E27FC236}">
                <a16:creationId xmlns:a16="http://schemas.microsoft.com/office/drawing/2014/main" id="{47A625BF-CC8B-495C-ACEE-2F87531C0D2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8625" y="3610134"/>
            <a:ext cx="1499699" cy="429768"/>
          </a:xfrm>
          <a:prstGeom prst="rect">
            <a:avLst/>
          </a:prstGeom>
        </p:spPr>
      </p:pic>
      <p:pic>
        <p:nvPicPr>
          <p:cNvPr id="43" name="Εικόνα 42">
            <a:extLst>
              <a:ext uri="{FF2B5EF4-FFF2-40B4-BE49-F238E27FC236}">
                <a16:creationId xmlns:a16="http://schemas.microsoft.com/office/drawing/2014/main" id="{783F22A7-8F84-49CB-AA39-399C4E71305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6862" y="5848385"/>
            <a:ext cx="1561273" cy="520099"/>
          </a:xfrm>
          <a:prstGeom prst="rect">
            <a:avLst/>
          </a:prstGeom>
        </p:spPr>
      </p:pic>
      <p:pic>
        <p:nvPicPr>
          <p:cNvPr id="45" name="Εικόνα 44" descr="Εικόνα που περιέχει κείμενο, clipart&#10;&#10;Περιγραφή που δημιουργήθηκε αυτόματα">
            <a:extLst>
              <a:ext uri="{FF2B5EF4-FFF2-40B4-BE49-F238E27FC236}">
                <a16:creationId xmlns:a16="http://schemas.microsoft.com/office/drawing/2014/main" id="{B9619D45-EDD4-4625-93B9-58FF2506E2C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38907" y="1710968"/>
            <a:ext cx="685661" cy="785171"/>
          </a:xfrm>
          <a:prstGeom prst="rect">
            <a:avLst/>
          </a:prstGeom>
        </p:spPr>
      </p:pic>
      <p:pic>
        <p:nvPicPr>
          <p:cNvPr id="51" name="Εικόνα 50">
            <a:extLst>
              <a:ext uri="{FF2B5EF4-FFF2-40B4-BE49-F238E27FC236}">
                <a16:creationId xmlns:a16="http://schemas.microsoft.com/office/drawing/2014/main" id="{4D0435E8-C983-4917-A38D-EF04AE75D30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0672" y="2672455"/>
            <a:ext cx="2035443" cy="804213"/>
          </a:xfrm>
          <a:prstGeom prst="rect">
            <a:avLst/>
          </a:prstGeom>
        </p:spPr>
      </p:pic>
      <p:pic>
        <p:nvPicPr>
          <p:cNvPr id="53" name="Εικόνα 52">
            <a:extLst>
              <a:ext uri="{FF2B5EF4-FFF2-40B4-BE49-F238E27FC236}">
                <a16:creationId xmlns:a16="http://schemas.microsoft.com/office/drawing/2014/main" id="{D9246401-C39C-4CD3-88A0-E9DF9C4E3DD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73369" y="3472739"/>
            <a:ext cx="1155718" cy="710395"/>
          </a:xfrm>
          <a:prstGeom prst="rect">
            <a:avLst/>
          </a:prstGeom>
        </p:spPr>
      </p:pic>
      <p:pic>
        <p:nvPicPr>
          <p:cNvPr id="55" name="Εικόνα 54" descr="Εικόνα που περιέχει κείμενο, clipart&#10;&#10;Περιγραφή που δημιουργήθηκε αυτόματα">
            <a:extLst>
              <a:ext uri="{FF2B5EF4-FFF2-40B4-BE49-F238E27FC236}">
                <a16:creationId xmlns:a16="http://schemas.microsoft.com/office/drawing/2014/main" id="{7FE218BE-DA42-46E9-A4B3-55FC43D49FC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38482" y="4309230"/>
            <a:ext cx="685661" cy="504781"/>
          </a:xfrm>
          <a:prstGeom prst="rect">
            <a:avLst/>
          </a:prstGeom>
        </p:spPr>
      </p:pic>
      <p:pic>
        <p:nvPicPr>
          <p:cNvPr id="59" name="Εικόνα 58" descr="Εικόνα που περιέχει κείμενο&#10;&#10;Περιγραφή που δημιουργήθηκε αυτόματα">
            <a:extLst>
              <a:ext uri="{FF2B5EF4-FFF2-40B4-BE49-F238E27FC236}">
                <a16:creationId xmlns:a16="http://schemas.microsoft.com/office/drawing/2014/main" id="{45A5ED82-0101-4607-8936-05FB78316F8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73905" y="4445110"/>
            <a:ext cx="1420770" cy="400110"/>
          </a:xfrm>
          <a:prstGeom prst="rect">
            <a:avLst/>
          </a:prstGeom>
        </p:spPr>
      </p:pic>
      <p:pic>
        <p:nvPicPr>
          <p:cNvPr id="61" name="Εικόνα 60">
            <a:extLst>
              <a:ext uri="{FF2B5EF4-FFF2-40B4-BE49-F238E27FC236}">
                <a16:creationId xmlns:a16="http://schemas.microsoft.com/office/drawing/2014/main" id="{10A12DFC-DBDB-47B3-9975-E9F904BF116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359879" y="5021060"/>
            <a:ext cx="584319" cy="605403"/>
          </a:xfrm>
          <a:prstGeom prst="rect">
            <a:avLst/>
          </a:prstGeom>
        </p:spPr>
      </p:pic>
      <p:pic>
        <p:nvPicPr>
          <p:cNvPr id="63" name="Εικόνα 62">
            <a:extLst>
              <a:ext uri="{FF2B5EF4-FFF2-40B4-BE49-F238E27FC236}">
                <a16:creationId xmlns:a16="http://schemas.microsoft.com/office/drawing/2014/main" id="{B54D36BC-2CAC-478C-AD26-9F79FBB57F2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609992" y="5788778"/>
            <a:ext cx="584319" cy="584319"/>
          </a:xfrm>
          <a:prstGeom prst="rect">
            <a:avLst/>
          </a:prstGeom>
        </p:spPr>
      </p:pic>
      <p:pic>
        <p:nvPicPr>
          <p:cNvPr id="65" name="Εικόνα 64" descr="Εικόνα που περιέχει κείμενο, clipart, ανυσματικά γραφικά&#10;&#10;Περιγραφή που δημιουργήθηκε αυτόματα">
            <a:extLst>
              <a:ext uri="{FF2B5EF4-FFF2-40B4-BE49-F238E27FC236}">
                <a16:creationId xmlns:a16="http://schemas.microsoft.com/office/drawing/2014/main" id="{4A6C3CAD-6B41-4DEC-A6BE-49F84A2912E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03154" y="5021060"/>
            <a:ext cx="1246690" cy="701702"/>
          </a:xfrm>
          <a:prstGeom prst="rect">
            <a:avLst/>
          </a:prstGeom>
        </p:spPr>
      </p:pic>
      <p:sp>
        <p:nvSpPr>
          <p:cNvPr id="68" name="TextBox 67">
            <a:extLst>
              <a:ext uri="{FF2B5EF4-FFF2-40B4-BE49-F238E27FC236}">
                <a16:creationId xmlns:a16="http://schemas.microsoft.com/office/drawing/2014/main" id="{A78D44AF-3692-4E2C-8186-354B5232AC7B}"/>
              </a:ext>
            </a:extLst>
          </p:cNvPr>
          <p:cNvSpPr txBox="1"/>
          <p:nvPr/>
        </p:nvSpPr>
        <p:spPr>
          <a:xfrm>
            <a:off x="1004570" y="747861"/>
            <a:ext cx="4352016" cy="400110"/>
          </a:xfrm>
          <a:prstGeom prst="rect">
            <a:avLst/>
          </a:prstGeom>
          <a:noFill/>
        </p:spPr>
        <p:txBody>
          <a:bodyPr wrap="square" lIns="91440" tIns="45720" rIns="91440" bIns="45720" rtlCol="0" anchor="t">
            <a:spAutoFit/>
          </a:bodyPr>
          <a:lstStyle/>
          <a:p>
            <a:r>
              <a:rPr lang="en-GB" sz="2000" b="1" dirty="0">
                <a:solidFill>
                  <a:srgbClr val="716D6E"/>
                </a:solidFill>
                <a:latin typeface="Noto Sans"/>
              </a:rPr>
              <a:t>The POWERPOOR consortium</a:t>
            </a:r>
          </a:p>
        </p:txBody>
      </p:sp>
      <p:pic>
        <p:nvPicPr>
          <p:cNvPr id="3" name="Εικόνα 2">
            <a:extLst>
              <a:ext uri="{FF2B5EF4-FFF2-40B4-BE49-F238E27FC236}">
                <a16:creationId xmlns:a16="http://schemas.microsoft.com/office/drawing/2014/main" id="{B124E651-E749-4857-9566-BC78F83E314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636531" y="1715183"/>
            <a:ext cx="1195241" cy="976172"/>
          </a:xfrm>
          <a:prstGeom prst="rect">
            <a:avLst/>
          </a:prstGeom>
        </p:spPr>
      </p:pic>
      <p:grpSp>
        <p:nvGrpSpPr>
          <p:cNvPr id="25" name="Group 10">
            <a:extLst>
              <a:ext uri="{FF2B5EF4-FFF2-40B4-BE49-F238E27FC236}">
                <a16:creationId xmlns:a16="http://schemas.microsoft.com/office/drawing/2014/main" id="{BDA820CC-FE09-40D4-B58C-B28EF77008FF}"/>
              </a:ext>
            </a:extLst>
          </p:cNvPr>
          <p:cNvGrpSpPr>
            <a:grpSpLocks/>
          </p:cNvGrpSpPr>
          <p:nvPr/>
        </p:nvGrpSpPr>
        <p:grpSpPr bwMode="auto">
          <a:xfrm>
            <a:off x="0" y="199997"/>
            <a:ext cx="1004570" cy="361950"/>
            <a:chOff x="0" y="78"/>
            <a:chExt cx="1582" cy="570"/>
          </a:xfrm>
        </p:grpSpPr>
        <p:sp>
          <p:nvSpPr>
            <p:cNvPr id="26" name="Rectangle 11">
              <a:extLst>
                <a:ext uri="{FF2B5EF4-FFF2-40B4-BE49-F238E27FC236}">
                  <a16:creationId xmlns:a16="http://schemas.microsoft.com/office/drawing/2014/main" id="{409ABB2F-9B80-4469-AD60-1E9FEDFA78E5}"/>
                </a:ext>
              </a:extLst>
            </p:cNvPr>
            <p:cNvSpPr>
              <a:spLocks/>
            </p:cNvSpPr>
            <p:nvPr/>
          </p:nvSpPr>
          <p:spPr bwMode="auto">
            <a:xfrm>
              <a:off x="0" y="78"/>
              <a:ext cx="1582" cy="570"/>
            </a:xfrm>
            <a:prstGeom prst="rect">
              <a:avLst/>
            </a:prstGeom>
            <a:solidFill>
              <a:srgbClr val="73C05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l-GR" dirty="0"/>
            </a:p>
          </p:txBody>
        </p:sp>
      </p:grpSp>
      <p:pic>
        <p:nvPicPr>
          <p:cNvPr id="5" name="Εικόνα 4" descr="Εικόνα που περιέχει κείμενο, υπογραφή&#10;&#10;Περιγραφή που δημιουργήθηκε αυτόματα">
            <a:extLst>
              <a:ext uri="{FF2B5EF4-FFF2-40B4-BE49-F238E27FC236}">
                <a16:creationId xmlns:a16="http://schemas.microsoft.com/office/drawing/2014/main" id="{176C6321-4EB3-4FCB-9EA4-394BB500FFE7}"/>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001698" y="2012687"/>
            <a:ext cx="1148851" cy="377747"/>
          </a:xfrm>
          <a:prstGeom prst="rect">
            <a:avLst/>
          </a:prstGeom>
        </p:spPr>
      </p:pic>
      <p:pic>
        <p:nvPicPr>
          <p:cNvPr id="24" name="Picture 482">
            <a:extLst>
              <a:ext uri="{FF2B5EF4-FFF2-40B4-BE49-F238E27FC236}">
                <a16:creationId xmlns:a16="http://schemas.microsoft.com/office/drawing/2014/main" id="{4553FED9-F409-499E-8B0B-5B5694F713FC}"/>
              </a:ext>
            </a:extLst>
          </p:cNvPr>
          <p:cNvPicPr/>
          <p:nvPr/>
        </p:nvPicPr>
        <p:blipFill>
          <a:blip r:embed="rId19">
            <a:extLst>
              <a:ext uri="{28A0092B-C50C-407E-A947-70E740481C1C}">
                <a14:useLocalDpi xmlns:a14="http://schemas.microsoft.com/office/drawing/2010/main" val="0"/>
              </a:ext>
            </a:extLst>
          </a:blip>
          <a:stretch>
            <a:fillRect/>
          </a:stretch>
        </p:blipFill>
        <p:spPr>
          <a:xfrm>
            <a:off x="7514717" y="212618"/>
            <a:ext cx="1367328" cy="361950"/>
          </a:xfrm>
          <a:prstGeom prst="rect">
            <a:avLst/>
          </a:prstGeom>
        </p:spPr>
      </p:pic>
    </p:spTree>
    <p:extLst>
      <p:ext uri="{BB962C8B-B14F-4D97-AF65-F5344CB8AC3E}">
        <p14:creationId xmlns:p14="http://schemas.microsoft.com/office/powerpoint/2010/main" val="175976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OWERPOOR Template for Kick-Off Meet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f112dfb-d19a-4a34-9819-28b416640d21" xsi:nil="true"/>
    <lcf76f155ced4ddcb4097134ff3c332f xmlns="aaae4892-7bcc-497b-98fe-3b5f8ef7108b">
      <Terms xmlns="http://schemas.microsoft.com/office/infopath/2007/PartnerControls"/>
    </lcf76f155ced4ddcb4097134ff3c332f>
    <MediaLengthInSeconds xmlns="aaae4892-7bcc-497b-98fe-3b5f8ef7108b" xsi:nil="true"/>
    <SharedWithUsers xmlns="ff112dfb-d19a-4a34-9819-28b416640d21">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011245052EEC847B9BE00ED3580125A" ma:contentTypeVersion="18" ma:contentTypeDescription="Create a new document." ma:contentTypeScope="" ma:versionID="6de05d6e4105c112a7d8ac6044e2fd5b">
  <xsd:schema xmlns:xsd="http://www.w3.org/2001/XMLSchema" xmlns:xs="http://www.w3.org/2001/XMLSchema" xmlns:p="http://schemas.microsoft.com/office/2006/metadata/properties" xmlns:ns2="aaae4892-7bcc-497b-98fe-3b5f8ef7108b" xmlns:ns3="ff112dfb-d19a-4a34-9819-28b416640d21" targetNamespace="http://schemas.microsoft.com/office/2006/metadata/properties" ma:root="true" ma:fieldsID="f8ce7ae539e97ba5e74159f53cbb8dec" ns2:_="" ns3:_="">
    <xsd:import namespace="aaae4892-7bcc-497b-98fe-3b5f8ef7108b"/>
    <xsd:import namespace="ff112dfb-d19a-4a34-9819-28b416640d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ae4892-7bcc-497b-98fe-3b5f8ef710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ed25f8e-50e6-4137-9d04-02130354ac1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f112dfb-d19a-4a34-9819-28b416640d21"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3b06393-75f0-4586-82a7-d1c34c221197}" ma:internalName="TaxCatchAll" ma:showField="CatchAllData" ma:web="ff112dfb-d19a-4a34-9819-28b416640d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6AC7B5-3341-4F28-ABA1-7A3F2FCD62C9}">
  <ds:schemaRefs>
    <ds:schemaRef ds:uri="http://schemas.microsoft.com/sharepoint/v3/contenttype/forms"/>
  </ds:schemaRefs>
</ds:datastoreItem>
</file>

<file path=customXml/itemProps2.xml><?xml version="1.0" encoding="utf-8"?>
<ds:datastoreItem xmlns:ds="http://schemas.openxmlformats.org/officeDocument/2006/customXml" ds:itemID="{0F4E2585-40DD-4823-BF8F-39B7EBEBEA42}">
  <ds:schemaRefs>
    <ds:schemaRef ds:uri="http://purl.org/dc/elements/1.1/"/>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terms/"/>
    <ds:schemaRef ds:uri="7e5c38f6-a547-4686-baf6-4961fa35eb4a"/>
    <ds:schemaRef ds:uri="f437a4ee-62ba-4540-96e3-ca405cf9a321"/>
    <ds:schemaRef ds:uri="http://schemas.microsoft.com/office/2006/metadata/properties"/>
    <ds:schemaRef ds:uri="http://purl.org/dc/dcmitype/"/>
    <ds:schemaRef ds:uri="ff112dfb-d19a-4a34-9819-28b416640d21"/>
    <ds:schemaRef ds:uri="aaae4892-7bcc-497b-98fe-3b5f8ef7108b"/>
  </ds:schemaRefs>
</ds:datastoreItem>
</file>

<file path=customXml/itemProps3.xml><?xml version="1.0" encoding="utf-8"?>
<ds:datastoreItem xmlns:ds="http://schemas.openxmlformats.org/officeDocument/2006/customXml" ds:itemID="{8EC47E0F-ABA1-4528-88DC-F0937876CE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ae4892-7bcc-497b-98fe-3b5f8ef7108b"/>
    <ds:schemaRef ds:uri="ff112dfb-d19a-4a34-9819-28b416640d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POWERPOOR Template for Kick-Off Meeting</Template>
  <TotalTime>4286</TotalTime>
  <Words>1774</Words>
  <Application>Microsoft Office PowerPoint</Application>
  <PresentationFormat>On-screen Show (4:3)</PresentationFormat>
  <Paragraphs>199</Paragraphs>
  <Slides>19</Slides>
  <Notes>13</Notes>
  <HiddenSlides>3</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Courier New</vt:lpstr>
      <vt:lpstr>Noto Sans</vt:lpstr>
      <vt:lpstr>Segoe UI</vt:lpstr>
      <vt:lpstr>Segoe UI Semilight</vt:lpstr>
      <vt:lpstr>Wingdings</vt:lpstr>
      <vt:lpstr>POWERPOOR Template for Kick-Off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ICLEI</dc:creator>
  <cp:lastModifiedBy>Eleni Kanellou</cp:lastModifiedBy>
  <cp:revision>146</cp:revision>
  <dcterms:created xsi:type="dcterms:W3CDTF">2020-09-13T20:46:03Z</dcterms:created>
  <dcterms:modified xsi:type="dcterms:W3CDTF">2024-01-25T10:27:49Z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0x0101000011245052EEC847B9BE00ED3580125A</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