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99" r:id="rId6"/>
    <p:sldId id="311" r:id="rId7"/>
    <p:sldId id="312" r:id="rId8"/>
    <p:sldId id="313" r:id="rId9"/>
    <p:sldId id="31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D6E"/>
    <a:srgbClr val="7FC554"/>
    <a:srgbClr val="56A3A6"/>
    <a:srgbClr val="FF220C"/>
    <a:srgbClr val="FFBD01"/>
    <a:srgbClr val="F46036"/>
    <a:srgbClr val="777777"/>
    <a:srgbClr val="D12929"/>
    <a:srgbClr val="F5A403"/>
    <a:srgbClr val="38A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25330-0812-4039-8CE0-0E2E4C5A0C0E}" v="46" dt="2021-12-10T10:32:39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Φωτεινό στυλ 2 - Έμφαση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B42A5901-2BB1-48EB-BE0C-695E1FD1D9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9105184-A1A9-48DF-840A-78CF540CC3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0C03-911D-4A70-AEF0-F873F27EF8A7}" type="datetimeFigureOut">
              <a:rPr lang="el-GR" smtClean="0"/>
              <a:t>21/01/22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E5B3C68-329E-411D-8A55-49D8E7D99F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F95957F-DD0D-44DA-B21A-9580510498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5967C-CDF8-43B9-92CF-5ECB598428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0417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A30F6-E1D8-445F-BC17-4046A349687B}" type="datetimeFigureOut">
              <a:rPr lang="el-GR" smtClean="0"/>
              <a:t>21/01/22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CDAA9-02AB-4741-946D-1BFAFF87F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3895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CDAA9-02AB-4741-946D-1BFAFF87F783}" type="slidenum">
              <a:rPr lang="el-GR" smtClean="0"/>
              <a:t>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898ACD-CBE5-48DC-BFAC-96817AAB71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79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11B7-510A-412F-885F-FA99E667F014}" type="datetime1">
              <a:rPr lang="el-GR" smtClean="0"/>
              <a:t>21/01/22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2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5042-F696-44F2-A280-89B4931FD7DD}" type="datetime1">
              <a:rPr lang="el-GR" smtClean="0"/>
              <a:t>21/01/22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34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F31D-00E5-4B81-B2FD-4AE25DC38A4A}" type="datetime1">
              <a:rPr lang="el-GR" smtClean="0"/>
              <a:t>21/01/22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09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DD48-0B05-4C64-97EE-4CE1D128C52F}" type="datetime1">
              <a:rPr lang="el-GR" smtClean="0"/>
              <a:t>21/01/22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56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417-AB51-43DE-BE4F-DDE1D1ED66C1}" type="datetime1">
              <a:rPr lang="el-GR" smtClean="0"/>
              <a:t>21/01/22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72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1DB-43C5-4059-9538-D0B8D5F50E97}" type="datetime1">
              <a:rPr lang="el-GR" smtClean="0"/>
              <a:t>21/01/22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9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30E-2C72-4D86-9E42-ACBBDA0238BB}" type="datetime1">
              <a:rPr lang="el-GR" smtClean="0"/>
              <a:t>21/01/22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82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A384-FCC2-432F-B989-723FA448A9EA}" type="datetime1">
              <a:rPr lang="el-GR" smtClean="0"/>
              <a:t>21/01/22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5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130C-178E-4FF0-8B20-D3D98B52F763}" type="datetime1">
              <a:rPr lang="el-GR" smtClean="0"/>
              <a:t>21/01/22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44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DE9-EA6C-4A8F-8C13-3A49E89F182A}" type="datetime1">
              <a:rPr lang="el-GR" smtClean="0"/>
              <a:t>21/01/22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27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7EE2-6CDE-4376-BF8C-0FB747309D21}" type="datetime1">
              <a:rPr lang="el-GR" smtClean="0"/>
              <a:t>21/01/22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6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2A3F-79DF-40F6-AD14-95D6FF95817B}" type="datetime1">
              <a:rPr lang="el-GR" smtClean="0"/>
              <a:t>21/01/22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8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inga@zrea.lv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lvis@zrea.lv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lmars.matvejs@dome.auce.lv" TargetMode="External"/><Relationship Id="rId11" Type="http://schemas.openxmlformats.org/officeDocument/2006/relationships/image" Target="../media/image12.jpg"/><Relationship Id="rId5" Type="http://schemas.openxmlformats.org/officeDocument/2006/relationships/hyperlink" Target="mailto:aucesprojekti@inbox.lv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eg"/><Relationship Id="rId3" Type="http://schemas.openxmlformats.org/officeDocument/2006/relationships/hyperlink" Target="mailto:julija@jnip.lv" TargetMode="External"/><Relationship Id="rId7" Type="http://schemas.openxmlformats.org/officeDocument/2006/relationships/hyperlink" Target="mailto:dace.dirzine@soc.jelgava.lv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ristine.kaze@inbox.lv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5.emf"/><Relationship Id="rId10" Type="http://schemas.openxmlformats.org/officeDocument/2006/relationships/hyperlink" Target="mailto:elenabaranovska@inbox.lv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.png"/><Relationship Id="rId3" Type="http://schemas.openxmlformats.org/officeDocument/2006/relationships/hyperlink" Target="mailto:aigarszz@inbox.lv" TargetMode="External"/><Relationship Id="rId7" Type="http://schemas.openxmlformats.org/officeDocument/2006/relationships/hyperlink" Target="mailto:vita.klavina@inbox.lv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ita.sietniece@jknp.lv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5.emf"/><Relationship Id="rId10" Type="http://schemas.openxmlformats.org/officeDocument/2006/relationships/hyperlink" Target="mailto:project.assistant@housingeurope.eu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mailto:natalja.lavrinovica@jekabpils.lv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5.emf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A86F292-4D89-4FD9-9F0A-8C5DA791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26" y="0"/>
            <a:ext cx="9176326" cy="71330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ECAC3B-B986-43BD-B6CB-0C3820D6BB73}"/>
              </a:ext>
            </a:extLst>
          </p:cNvPr>
          <p:cNvSpPr/>
          <p:nvPr/>
        </p:nvSpPr>
        <p:spPr>
          <a:xfrm>
            <a:off x="32326" y="6364785"/>
            <a:ext cx="9144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899592" y="6419609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Segoe UI" pitchFamily="34" charset="0"/>
                <a:cs typeface="Segoe UI" pitchFamily="34" charset="0"/>
              </a:rPr>
              <a:t>This project has received funding from the European Union's HORIZON 2020 research and innovation programme under grant agreement No </a:t>
            </a:r>
            <a:r>
              <a:rPr lang="el-GR" sz="1000" dirty="0">
                <a:latin typeface="Segoe UI" pitchFamily="34" charset="0"/>
                <a:cs typeface="Segoe UI" pitchFamily="34" charset="0"/>
              </a:rPr>
              <a:t>890437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9" y="6448022"/>
            <a:ext cx="514927" cy="3432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D662A1-4B98-46E2-ADCD-5B7CF088C72D}"/>
              </a:ext>
            </a:extLst>
          </p:cNvPr>
          <p:cNvSpPr txBox="1"/>
          <p:nvPr/>
        </p:nvSpPr>
        <p:spPr>
          <a:xfrm>
            <a:off x="1531501" y="4235968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List of Certified Energy Supporters and Mentors</a:t>
            </a:r>
          </a:p>
          <a:p>
            <a:r>
              <a:rPr lang="en-US" sz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Within the POWERPOOR Consortium</a:t>
            </a:r>
            <a:endParaRPr lang="el-GR" sz="14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1310964" y="78832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Latvia</a:t>
            </a:r>
            <a:endParaRPr lang="en-US" sz="2000" b="1" dirty="0">
              <a:solidFill>
                <a:srgbClr val="716D6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5142956" y="3784542"/>
            <a:ext cx="2066379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Kreicmane Inga, ZREA</a:t>
            </a: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en-GB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inga@zrea.lv</a:t>
            </a:r>
            <a:r>
              <a:rPr lang="en-GB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l-GR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5FF1A4-AD90-4596-92CD-D9AFAE0C09CE}"/>
              </a:ext>
            </a:extLst>
          </p:cNvPr>
          <p:cNvSpPr txBox="1"/>
          <p:nvPr/>
        </p:nvSpPr>
        <p:spPr>
          <a:xfrm>
            <a:off x="2199860" y="3784542"/>
            <a:ext cx="274240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Ermanis Elvis, ZREA</a:t>
            </a: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6"/>
              </a:rPr>
              <a:t>elvis@zrea.lv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pic>
        <p:nvPicPr>
          <p:cNvPr id="5" name="Εικόνα 4" descr="Εικόνα που περιέχει άτομο, υπαίθριος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CA03DF66-8A9C-4639-BAB0-C9841C6C6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3"/>
          <a:stretch/>
        </p:blipFill>
        <p:spPr>
          <a:xfrm>
            <a:off x="5253114" y="1984627"/>
            <a:ext cx="1697565" cy="17280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8523F29-F53A-4145-9565-F075058C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1" y="785993"/>
            <a:ext cx="775157" cy="526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wearing a bow tie&#10;&#10;Description automatically generated with medium confidence">
            <a:extLst>
              <a:ext uri="{FF2B5EF4-FFF2-40B4-BE49-F238E27FC236}">
                <a16:creationId xmlns:a16="http://schemas.microsoft.com/office/drawing/2014/main" id="{56D9B0CE-C204-4CB5-A894-657AA08126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9730" r="18105" b="16800"/>
          <a:stretch/>
        </p:blipFill>
        <p:spPr>
          <a:xfrm>
            <a:off x="2261427" y="1984628"/>
            <a:ext cx="1309634" cy="17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33905" y="6541313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2282508" y="79881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Auce </a:t>
            </a:r>
            <a:r>
              <a:rPr lang="lv-LV" sz="2400" b="1" dirty="0" err="1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county</a:t>
            </a:r>
            <a:endParaRPr lang="lv-LV" sz="2400" b="1" dirty="0">
              <a:solidFill>
                <a:srgbClr val="716D6E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542CB-A1EA-4550-965E-CFBF14DD1825}"/>
              </a:ext>
            </a:extLst>
          </p:cNvPr>
          <p:cNvSpPr txBox="1"/>
          <p:nvPr/>
        </p:nvSpPr>
        <p:spPr>
          <a:xfrm>
            <a:off x="1626255" y="3722754"/>
            <a:ext cx="306966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Aiga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Kalnina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Auce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utility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services</a:t>
            </a:r>
            <a:endParaRPr lang="lv-LV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aucesprojekti@inbox.lv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5DD42-25EE-41D7-8E99-1659946C0ABE}"/>
              </a:ext>
            </a:extLst>
          </p:cNvPr>
          <p:cNvSpPr txBox="1"/>
          <p:nvPr/>
        </p:nvSpPr>
        <p:spPr>
          <a:xfrm>
            <a:off x="4861196" y="3701853"/>
            <a:ext cx="306966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lv-LV" sz="1200" b="0" i="0" dirty="0" err="1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Ilmars</a:t>
            </a:r>
            <a:r>
              <a:rPr lang="lv-LV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Matvejs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Development Department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Auce </a:t>
            </a:r>
            <a:r>
              <a:rPr lang="en-U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municipality</a:t>
            </a:r>
            <a:endParaRPr lang="en-U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6"/>
              </a:rPr>
              <a:t>ilmars.matvejs@dome.auce.lv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ca-ES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8523F29-F53A-4145-9565-F075058C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1" y="785993"/>
            <a:ext cx="775157" cy="526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scut Jekabpi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32" y="785993"/>
            <a:ext cx="457043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uces ģerbonis — Vikipēdij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92" y="785993"/>
            <a:ext cx="447322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ces novada ģerboni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40" y="785993"/>
            <a:ext cx="596425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t="15279" r="2044" b="16404"/>
          <a:stretch/>
        </p:blipFill>
        <p:spPr>
          <a:xfrm>
            <a:off x="2172533" y="2034246"/>
            <a:ext cx="1398857" cy="172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22072" r="16294" b="-1"/>
          <a:stretch/>
        </p:blipFill>
        <p:spPr>
          <a:xfrm>
            <a:off x="5530066" y="2034246"/>
            <a:ext cx="1426544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2279406" y="82800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Jelgava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6765441" y="4836002"/>
            <a:ext cx="237855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lija Zagorska, 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Jelgava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Real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Estate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managment</a:t>
            </a:r>
            <a:endParaRPr lang="lv-LV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julija@jnip.lv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ca-ES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5FF1A4-AD90-4596-92CD-D9AFAE0C09CE}"/>
              </a:ext>
            </a:extLst>
          </p:cNvPr>
          <p:cNvSpPr txBox="1"/>
          <p:nvPr/>
        </p:nvSpPr>
        <p:spPr>
          <a:xfrm>
            <a:off x="4785360" y="3774329"/>
            <a:ext cx="256391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Krist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 St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raste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Jelgava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Real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Estate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managment</a:t>
            </a:r>
            <a:endParaRPr lang="lv-LV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6"/>
              </a:rPr>
              <a:t>kristine.kaze@inbox.lv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4542CB-A1EA-4550-965E-CFBF14DD1825}"/>
              </a:ext>
            </a:extLst>
          </p:cNvPr>
          <p:cNvSpPr txBox="1"/>
          <p:nvPr/>
        </p:nvSpPr>
        <p:spPr>
          <a:xfrm>
            <a:off x="0" y="3795230"/>
            <a:ext cx="306966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Dace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ine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Jelgava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Social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services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7"/>
              </a:rPr>
              <a:t>dace.dirzine@soc.jelgava.lv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9" name="Graphic 18" descr="User outline">
            <a:extLst>
              <a:ext uri="{FF2B5EF4-FFF2-40B4-BE49-F238E27FC236}">
                <a16:creationId xmlns:a16="http://schemas.microsoft.com/office/drawing/2014/main" id="{B3905C0D-88E3-430C-87C6-EF2F810E93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09592" y="3561648"/>
            <a:ext cx="1290255" cy="12902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85DD42-25EE-41D7-8E99-1659946C0ABE}"/>
              </a:ext>
            </a:extLst>
          </p:cNvPr>
          <p:cNvSpPr txBox="1"/>
          <p:nvPr/>
        </p:nvSpPr>
        <p:spPr>
          <a:xfrm>
            <a:off x="2395773" y="4913332"/>
            <a:ext cx="258008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Jelena Baranovska, Jelgava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Real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Estate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managment</a:t>
            </a:r>
            <a:endParaRPr lang="lv-LV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0"/>
              </a:rPr>
              <a:t>elenabaranovska@inbox.lv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" name="Picture 2" descr="Gerbonis JP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32" y="785993"/>
            <a:ext cx="442260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8523F29-F53A-4145-9565-F075058C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1" y="785993"/>
            <a:ext cx="775157" cy="526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8" descr="User outline">
            <a:extLst>
              <a:ext uri="{FF2B5EF4-FFF2-40B4-BE49-F238E27FC236}">
                <a16:creationId xmlns:a16="http://schemas.microsoft.com/office/drawing/2014/main" id="{B3905C0D-88E3-430C-87C6-EF2F810E93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2892" y="3685633"/>
            <a:ext cx="1290255" cy="1290255"/>
          </a:xfrm>
          <a:prstGeom prst="rect">
            <a:avLst/>
          </a:prstGeom>
        </p:spPr>
      </p:pic>
      <p:pic>
        <p:nvPicPr>
          <p:cNvPr id="21" name="Graphic 18" descr="User outline">
            <a:extLst>
              <a:ext uri="{FF2B5EF4-FFF2-40B4-BE49-F238E27FC236}">
                <a16:creationId xmlns:a16="http://schemas.microsoft.com/office/drawing/2014/main" id="{B3905C0D-88E3-430C-87C6-EF2F810E93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298" y="2504251"/>
            <a:ext cx="1290255" cy="1290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4847" r="6017" b="6753"/>
          <a:stretch/>
        </p:blipFill>
        <p:spPr>
          <a:xfrm>
            <a:off x="5280906" y="1832783"/>
            <a:ext cx="1296473" cy="19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7644844" y="4729897"/>
            <a:ext cx="2378559" cy="51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Aigars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Zīmelis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aigarszz@inbox.lv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5FF1A4-AD90-4596-92CD-D9AFAE0C09CE}"/>
              </a:ext>
            </a:extLst>
          </p:cNvPr>
          <p:cNvSpPr txBox="1"/>
          <p:nvPr/>
        </p:nvSpPr>
        <p:spPr>
          <a:xfrm>
            <a:off x="4991430" y="3736974"/>
            <a:ext cx="250755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Inita Sietniece, 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Jekabpils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Real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Estate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managment</a:t>
            </a:r>
            <a:endParaRPr lang="lv-LV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6"/>
              </a:rPr>
              <a:t>inita.sietniece@jknp.lv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4542CB-A1EA-4550-965E-CFBF14DD1825}"/>
              </a:ext>
            </a:extLst>
          </p:cNvPr>
          <p:cNvSpPr txBox="1"/>
          <p:nvPr/>
        </p:nvSpPr>
        <p:spPr>
          <a:xfrm>
            <a:off x="221130" y="3657941"/>
            <a:ext cx="306966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Vita Kļaviņa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Jekabpils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Real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Estate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managment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7"/>
              </a:rPr>
              <a:t>vita.klavina@inbox.lv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9" name="Graphic 18" descr="User outline">
            <a:extLst>
              <a:ext uri="{FF2B5EF4-FFF2-40B4-BE49-F238E27FC236}">
                <a16:creationId xmlns:a16="http://schemas.microsoft.com/office/drawing/2014/main" id="{B3905C0D-88E3-430C-87C6-EF2F810E93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5498" y="2319278"/>
            <a:ext cx="1290255" cy="12902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85DD42-25EE-41D7-8E99-1659946C0ABE}"/>
              </a:ext>
            </a:extLst>
          </p:cNvPr>
          <p:cNvSpPr txBox="1"/>
          <p:nvPr/>
        </p:nvSpPr>
        <p:spPr>
          <a:xfrm>
            <a:off x="2412500" y="4608806"/>
            <a:ext cx="306966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Guntars Jucītis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Jekabpils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Real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Estate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managment</a:t>
            </a:r>
            <a:endParaRPr lang="lv-LV" sz="1200" dirty="0">
              <a:solidFill>
                <a:srgbClr val="53515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0"/>
              </a:rPr>
              <a:t>project.assistant@housingeurope.eu</a:t>
            </a:r>
            <a:r>
              <a:rPr lang="ca-ES" sz="1200" b="0" i="0" dirty="0">
                <a:solidFill>
                  <a:srgbClr val="53515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15" name="Picture 2" descr="Gerbonis JP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32" y="785993"/>
            <a:ext cx="442260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8523F29-F53A-4145-9565-F075058C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1" y="785993"/>
            <a:ext cx="775157" cy="526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scut Jekabpil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32" y="785993"/>
            <a:ext cx="457043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2279406" y="82800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Jekabpils</a:t>
            </a:r>
          </a:p>
        </p:txBody>
      </p:sp>
      <p:pic>
        <p:nvPicPr>
          <p:cNvPr id="21" name="Graphic 18" descr="User outline">
            <a:extLst>
              <a:ext uri="{FF2B5EF4-FFF2-40B4-BE49-F238E27FC236}">
                <a16:creationId xmlns:a16="http://schemas.microsoft.com/office/drawing/2014/main" id="{B3905C0D-88E3-430C-87C6-EF2F810E93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4428" y="2310335"/>
            <a:ext cx="1290255" cy="1290255"/>
          </a:xfrm>
          <a:prstGeom prst="rect">
            <a:avLst/>
          </a:prstGeom>
        </p:spPr>
      </p:pic>
      <p:pic>
        <p:nvPicPr>
          <p:cNvPr id="22" name="Graphic 18" descr="User outline">
            <a:extLst>
              <a:ext uri="{FF2B5EF4-FFF2-40B4-BE49-F238E27FC236}">
                <a16:creationId xmlns:a16="http://schemas.microsoft.com/office/drawing/2014/main" id="{B3905C0D-88E3-430C-87C6-EF2F810E93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46033" y="3439642"/>
            <a:ext cx="1290255" cy="1290255"/>
          </a:xfrm>
          <a:prstGeom prst="rect">
            <a:avLst/>
          </a:prstGeom>
        </p:spPr>
      </p:pic>
      <p:pic>
        <p:nvPicPr>
          <p:cNvPr id="23" name="Graphic 18" descr="User outline">
            <a:extLst>
              <a:ext uri="{FF2B5EF4-FFF2-40B4-BE49-F238E27FC236}">
                <a16:creationId xmlns:a16="http://schemas.microsoft.com/office/drawing/2014/main" id="{B3905C0D-88E3-430C-87C6-EF2F810E93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64963" y="3475399"/>
            <a:ext cx="1290255" cy="12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542CB-A1EA-4550-965E-CFBF14DD1825}"/>
              </a:ext>
            </a:extLst>
          </p:cNvPr>
          <p:cNvSpPr txBox="1"/>
          <p:nvPr/>
        </p:nvSpPr>
        <p:spPr>
          <a:xfrm>
            <a:off x="359898" y="3728273"/>
            <a:ext cx="3069664" cy="51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 algn="just">
              <a:lnSpc>
                <a:spcPct val="120000"/>
              </a:lnSpc>
              <a:buClr>
                <a:srgbClr val="7FC554"/>
              </a:buClr>
              <a:buSzPct val="200000"/>
            </a:pP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Natalja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Lavrinovica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Social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house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duty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lv-LV" sz="1200" dirty="0" err="1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officer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a-ES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natalja.lavrinovica@jekabpils.lv</a:t>
            </a:r>
            <a:r>
              <a:rPr lang="lv-LV" sz="1200" dirty="0">
                <a:solidFill>
                  <a:srgbClr val="53515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ca-ES" sz="1200" b="0" i="0" dirty="0">
              <a:solidFill>
                <a:srgbClr val="53515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5" name="Picture 2" descr="Gerbonis 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32" y="785993"/>
            <a:ext cx="442260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8523F29-F53A-4145-9565-F075058C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1" y="785993"/>
            <a:ext cx="775157" cy="526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scut Jekabpi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32" y="785993"/>
            <a:ext cx="457043" cy="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8BDF30-9C03-45F2-AABD-3016D5CAD888}"/>
              </a:ext>
            </a:extLst>
          </p:cNvPr>
          <p:cNvSpPr txBox="1"/>
          <p:nvPr/>
        </p:nvSpPr>
        <p:spPr>
          <a:xfrm>
            <a:off x="2279406" y="82800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716D6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Jekabpils</a:t>
            </a:r>
          </a:p>
        </p:txBody>
      </p:sp>
      <p:pic>
        <p:nvPicPr>
          <p:cNvPr id="21" name="Graphic 18" descr="User outline">
            <a:extLst>
              <a:ext uri="{FF2B5EF4-FFF2-40B4-BE49-F238E27FC236}">
                <a16:creationId xmlns:a16="http://schemas.microsoft.com/office/drawing/2014/main" id="{B3905C0D-88E3-430C-87C6-EF2F810E9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9151" y="2310578"/>
            <a:ext cx="1290255" cy="12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OR Template for Kick-Off 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1245052EEC847B9BE00ED3580125A" ma:contentTypeVersion="11" ma:contentTypeDescription="Create a new document." ma:contentTypeScope="" ma:versionID="0f107896bd167a3b6320c882d2cb967a">
  <xsd:schema xmlns:xsd="http://www.w3.org/2001/XMLSchema" xmlns:xs="http://www.w3.org/2001/XMLSchema" xmlns:p="http://schemas.microsoft.com/office/2006/metadata/properties" xmlns:ns2="aaae4892-7bcc-497b-98fe-3b5f8ef7108b" targetNamespace="http://schemas.microsoft.com/office/2006/metadata/properties" ma:root="true" ma:fieldsID="1b62c853165b6eddbade5a942f44e531" ns2:_="">
    <xsd:import namespace="aaae4892-7bcc-497b-98fe-3b5f8ef710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e4892-7bcc-497b-98fe-3b5f8ef71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D2BCC2-AB0A-4BDE-9A45-F7D66EE27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e4892-7bcc-497b-98fe-3b5f8ef71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6AC7B5-3341-4F28-ABA1-7A3F2FCD6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4E2585-40DD-4823-BF8F-39B7EBEBEA42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aaae4892-7bcc-497b-98fe-3b5f8ef7108b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POWERPOOR Template for Kick-Off Meeting</Template>
  <TotalTime>3152</TotalTime>
  <Words>241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Noto Sans</vt:lpstr>
      <vt:lpstr>Segoe UI</vt:lpstr>
      <vt:lpstr>Segoe UI Semilight</vt:lpstr>
      <vt:lpstr>POWERPOOR Template for Kick-Off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INZEB</dc:creator>
  <cp:lastModifiedBy>Eleni Kanellou</cp:lastModifiedBy>
  <cp:revision>51</cp:revision>
  <dcterms:created xsi:type="dcterms:W3CDTF">2020-09-13T20:46:03Z</dcterms:created>
  <dcterms:modified xsi:type="dcterms:W3CDTF">2022-01-21T11:34:05Z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0x0101000011245052EEC847B9BE00ED3580125A</vt:lpwstr>
  </property>
</Properties>
</file>