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7" r:id="rId6"/>
    <p:sldId id="312" r:id="rId7"/>
    <p:sldId id="316" r:id="rId8"/>
    <p:sldId id="318" r:id="rId9"/>
    <p:sldId id="314" r:id="rId10"/>
    <p:sldId id="317" r:id="rId11"/>
    <p:sldId id="31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D6E"/>
    <a:srgbClr val="7FC554"/>
    <a:srgbClr val="56A3A6"/>
    <a:srgbClr val="FF220C"/>
    <a:srgbClr val="FFBD01"/>
    <a:srgbClr val="F46036"/>
    <a:srgbClr val="777777"/>
    <a:srgbClr val="D12929"/>
    <a:srgbClr val="F5A403"/>
    <a:srgbClr val="38A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Φωτεινό στυλ 2 - Έμφαση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B42A5901-2BB1-48EB-BE0C-695E1FD1D9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9105184-A1A9-48DF-840A-78CF540CC3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0C03-911D-4A70-AEF0-F873F27EF8A7}" type="datetimeFigureOut">
              <a:rPr lang="el-GR" smtClean="0"/>
              <a:t>20/1/2022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E5B3C68-329E-411D-8A55-49D8E7D99F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F95957F-DD0D-44DA-B21A-9580510498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5967C-CDF8-43B9-92CF-5ECB598428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0417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A30F6-E1D8-445F-BC17-4046A349687B}" type="datetimeFigureOut">
              <a:rPr lang="el-GR" smtClean="0"/>
              <a:t>20/1/2022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CDAA9-02AB-4741-946D-1BFAFF87F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3895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CDAA9-02AB-4741-946D-1BFAFF87F783}" type="slidenum">
              <a:rPr lang="el-GR" smtClean="0"/>
              <a:t>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898ACD-CBE5-48DC-BFAC-96817AAB71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79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11B7-510A-412F-885F-FA99E667F014}" type="datetime1">
              <a:rPr lang="el-GR" smtClean="0"/>
              <a:t>20/1/2022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2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5042-F696-44F2-A280-89B4931FD7DD}" type="datetime1">
              <a:rPr lang="el-GR" smtClean="0"/>
              <a:t>20/1/2022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34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F31D-00E5-4B81-B2FD-4AE25DC38A4A}" type="datetime1">
              <a:rPr lang="el-GR" smtClean="0"/>
              <a:t>20/1/2022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09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DD48-0B05-4C64-97EE-4CE1D128C52F}" type="datetime1">
              <a:rPr lang="el-GR" smtClean="0"/>
              <a:t>20/1/2022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56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417-AB51-43DE-BE4F-DDE1D1ED66C1}" type="datetime1">
              <a:rPr lang="el-GR" smtClean="0"/>
              <a:t>20/1/2022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72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1DB-43C5-4059-9538-D0B8D5F50E97}" type="datetime1">
              <a:rPr lang="el-GR" smtClean="0"/>
              <a:t>20/1/2022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30E-2C72-4D86-9E42-ACBBDA0238BB}" type="datetime1">
              <a:rPr lang="el-GR" smtClean="0"/>
              <a:t>20/1/2022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82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A384-FCC2-432F-B989-723FA448A9EA}" type="datetime1">
              <a:rPr lang="el-GR" smtClean="0"/>
              <a:t>20/1/2022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5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130C-178E-4FF0-8B20-D3D98B52F763}" type="datetime1">
              <a:rPr lang="el-GR" smtClean="0"/>
              <a:t>20/1/2022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44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DE9-EA6C-4A8F-8C13-3A49E89F182A}" type="datetime1">
              <a:rPr lang="el-GR" smtClean="0"/>
              <a:t>20/1/2022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27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7EE2-6CDE-4376-BF8C-0FB747309D21}" type="datetime1">
              <a:rPr lang="el-GR" smtClean="0"/>
              <a:t>20/1/2022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6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2A3F-79DF-40F6-AD14-95D6FF95817B}" type="datetime1">
              <a:rPr lang="el-GR" smtClean="0"/>
              <a:t>20/1/2022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8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emf"/><Relationship Id="rId7" Type="http://schemas.openxmlformats.org/officeDocument/2006/relationships/hyperlink" Target="mailto:magyar@energiaklub.h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hyperlink" Target="mailto:csontos@energiaklub.hu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em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unkacsy@energiaklub.hu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hyperlink" Target="mailto:csontos@energiaklub.hu" TargetMode="External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hyperlink" Target="mailto:horvath@energiaklub.hu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hyperlink" Target="mailto:magyar@energiaklub.hu" TargetMode="External"/><Relationship Id="rId14" Type="http://schemas.openxmlformats.org/officeDocument/2006/relationships/hyperlink" Target="mailto:Schum@energiaklub.h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emf"/><Relationship Id="rId7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emf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A86F292-4D89-4FD9-9F0A-8C5DA791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26" y="0"/>
            <a:ext cx="9176326" cy="71330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ECAC3B-B986-43BD-B6CB-0C3820D6BB73}"/>
              </a:ext>
            </a:extLst>
          </p:cNvPr>
          <p:cNvSpPr/>
          <p:nvPr/>
        </p:nvSpPr>
        <p:spPr>
          <a:xfrm>
            <a:off x="32326" y="6364785"/>
            <a:ext cx="9144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899592" y="6419609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Segoe UI" pitchFamily="34" charset="0"/>
                <a:cs typeface="Segoe UI" pitchFamily="34" charset="0"/>
              </a:rPr>
              <a:t>This project has received funding from the European Union's HORIZON 2020 research and innovation programme under grant agreement No </a:t>
            </a:r>
            <a:r>
              <a:rPr lang="el-GR" sz="1000" dirty="0">
                <a:latin typeface="Segoe UI" pitchFamily="34" charset="0"/>
                <a:cs typeface="Segoe UI" pitchFamily="34" charset="0"/>
              </a:rPr>
              <a:t>890437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9" y="6448022"/>
            <a:ext cx="514927" cy="3432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D662A1-4B98-46E2-ADCD-5B7CF088C72D}"/>
              </a:ext>
            </a:extLst>
          </p:cNvPr>
          <p:cNvSpPr txBox="1"/>
          <p:nvPr/>
        </p:nvSpPr>
        <p:spPr>
          <a:xfrm>
            <a:off x="1531501" y="4235968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List of Certified Energy Supporters and Mentors</a:t>
            </a:r>
          </a:p>
          <a:p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Within the POWERPOOR Consortium</a:t>
            </a:r>
            <a:endParaRPr lang="el-GR" sz="14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1310964" y="7883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Hungary</a:t>
            </a:r>
            <a:endParaRPr lang="en-US" sz="2000" b="1" dirty="0">
              <a:solidFill>
                <a:srgbClr val="716D6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542CB-A1EA-4550-965E-CFBF14DD1825}"/>
              </a:ext>
            </a:extLst>
          </p:cNvPr>
          <p:cNvSpPr txBox="1"/>
          <p:nvPr/>
        </p:nvSpPr>
        <p:spPr>
          <a:xfrm>
            <a:off x="419210" y="4250707"/>
            <a:ext cx="250755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Csontos Csaba, Energiaklub</a:t>
            </a: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csontos@energiaklub.hu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26B5A2-3FDF-4D74-9860-3CDE9E1F4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/>
          <a:stretch/>
        </p:blipFill>
        <p:spPr bwMode="auto">
          <a:xfrm>
            <a:off x="471427" y="785993"/>
            <a:ext cx="747026" cy="519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A21E27CA-C694-40B7-B544-ABE3715CB20D}"/>
              </a:ext>
            </a:extLst>
          </p:cNvPr>
          <p:cNvSpPr txBox="1"/>
          <p:nvPr/>
        </p:nvSpPr>
        <p:spPr>
          <a:xfrm>
            <a:off x="2762725" y="4860735"/>
            <a:ext cx="250755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Zsófia Pej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Energiaklub</a:t>
            </a: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pej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@energiaklub.hu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A463447-0676-4518-BA61-C62A4E7A13B7}"/>
              </a:ext>
            </a:extLst>
          </p:cNvPr>
          <p:cNvSpPr txBox="1"/>
          <p:nvPr/>
        </p:nvSpPr>
        <p:spPr>
          <a:xfrm>
            <a:off x="4911364" y="4328069"/>
            <a:ext cx="250755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László Magyar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Energiaklub</a:t>
            </a: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7"/>
              </a:rPr>
              <a:t>magyar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7"/>
              </a:rPr>
              <a:t>@energiaklub.hu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33BAD67-06A7-40AA-B7C9-A54529E2803F}"/>
              </a:ext>
            </a:extLst>
          </p:cNvPr>
          <p:cNvSpPr txBox="1"/>
          <p:nvPr/>
        </p:nvSpPr>
        <p:spPr>
          <a:xfrm>
            <a:off x="7164802" y="4847955"/>
            <a:ext cx="250755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Kata Győri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Energiaklub</a:t>
            </a: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csontos@energiaklub.hu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1FCC19-8EB7-4B27-834C-D702D070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41" y="2985031"/>
            <a:ext cx="1796143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D8CFFD0-C531-4D84-9CCB-56C688A4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2" y="2360587"/>
            <a:ext cx="1796143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51C9B17-9FAB-4611-94BD-C2E518BE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20" y="2360586"/>
            <a:ext cx="1796143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497B0A7-1963-4818-B98F-A2C0C852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99" y="3038915"/>
            <a:ext cx="1780457" cy="17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1310964" y="7883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Hungary</a:t>
            </a:r>
            <a:endParaRPr lang="en-US" sz="2000" b="1" dirty="0">
              <a:solidFill>
                <a:srgbClr val="716D6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542CB-A1EA-4550-965E-CFBF14DD1825}"/>
              </a:ext>
            </a:extLst>
          </p:cNvPr>
          <p:cNvSpPr txBox="1"/>
          <p:nvPr/>
        </p:nvSpPr>
        <p:spPr>
          <a:xfrm>
            <a:off x="348424" y="4258276"/>
            <a:ext cx="250755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Nóra Horváth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Energiaklub</a:t>
            </a: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horvath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@energiaklub.hu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26B5A2-3FDF-4D74-9860-3CDE9E1F4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/>
          <a:stretch/>
        </p:blipFill>
        <p:spPr bwMode="auto">
          <a:xfrm>
            <a:off x="471427" y="785993"/>
            <a:ext cx="747026" cy="519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A21E27CA-C694-40B7-B544-ABE3715CB20D}"/>
              </a:ext>
            </a:extLst>
          </p:cNvPr>
          <p:cNvSpPr txBox="1"/>
          <p:nvPr/>
        </p:nvSpPr>
        <p:spPr>
          <a:xfrm>
            <a:off x="5048376" y="4275344"/>
            <a:ext cx="2756005" cy="96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Dr. Béla Munkácsy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  <a:endParaRPr lang="hu-HU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Assistant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Professor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hu-HU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ELTE University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7"/>
              </a:rPr>
              <a:t>m</a:t>
            </a:r>
            <a:r>
              <a:rPr lang="hu-HU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8"/>
              </a:rPr>
              <a:t>unkacsy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8"/>
              </a:rPr>
              <a:t>@e</a:t>
            </a:r>
            <a:r>
              <a:rPr lang="hu-HU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8"/>
              </a:rPr>
              <a:t>lte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8"/>
              </a:rPr>
              <a:t>.hu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A463447-0676-4518-BA61-C62A4E7A13B7}"/>
              </a:ext>
            </a:extLst>
          </p:cNvPr>
          <p:cNvSpPr txBox="1"/>
          <p:nvPr/>
        </p:nvSpPr>
        <p:spPr>
          <a:xfrm>
            <a:off x="7003908" y="4863137"/>
            <a:ext cx="1600947" cy="1627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Györgyi </a:t>
            </a:r>
            <a:r>
              <a:rPr lang="hu-HU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Újszászi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  <a:r>
              <a:rPr lang="en-U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hu-HU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en-US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nvironmental</a:t>
            </a:r>
            <a:r>
              <a:rPr lang="en-U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officer at the 1st district of Budapest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9"/>
              </a:rPr>
              <a:t>magyar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9"/>
              </a:rPr>
              <a:t>@energiaklub.hu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F948F0E-6FBE-4C1E-A1E1-5218F306D1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427" y="2342169"/>
            <a:ext cx="1877009" cy="1877009"/>
          </a:xfrm>
          <a:prstGeom prst="rect">
            <a:avLst/>
          </a:prstGeom>
        </p:spPr>
      </p:pic>
      <p:pic>
        <p:nvPicPr>
          <p:cNvPr id="15" name="Kép 14" descr="A képen fű, kültéri, égbolt, személy látható&#10;&#10;Automatikusan generált leírás">
            <a:extLst>
              <a:ext uri="{FF2B5EF4-FFF2-40B4-BE49-F238E27FC236}">
                <a16:creationId xmlns:a16="http://schemas.microsoft.com/office/drawing/2014/main" id="{4729E87E-36C9-462D-9FEE-319039D35AF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4"/>
          <a:stretch/>
        </p:blipFill>
        <p:spPr>
          <a:xfrm>
            <a:off x="4911364" y="2342169"/>
            <a:ext cx="1877009" cy="1830481"/>
          </a:xfrm>
          <a:prstGeom prst="rect">
            <a:avLst/>
          </a:prstGeom>
        </p:spPr>
      </p:pic>
      <p:pic>
        <p:nvPicPr>
          <p:cNvPr id="17" name="Kép 16" descr="A képen személy, kültéri, fa látható&#10;&#10;Automatikusan generált leírás">
            <a:extLst>
              <a:ext uri="{FF2B5EF4-FFF2-40B4-BE49-F238E27FC236}">
                <a16:creationId xmlns:a16="http://schemas.microsoft.com/office/drawing/2014/main" id="{7FD5C5DB-2402-4315-8B16-9BB9C43C59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08" y="2886115"/>
            <a:ext cx="1877009" cy="1877009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73374585-BF98-48F9-9611-76D3404E17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94991" y="2879877"/>
            <a:ext cx="1877009" cy="1877009"/>
          </a:xfrm>
          <a:prstGeom prst="rect">
            <a:avLst/>
          </a:prstGeom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5B36D36F-44F3-4100-B228-521E57E680D9}"/>
              </a:ext>
            </a:extLst>
          </p:cNvPr>
          <p:cNvSpPr txBox="1"/>
          <p:nvPr/>
        </p:nvSpPr>
        <p:spPr>
          <a:xfrm>
            <a:off x="2540824" y="4776403"/>
            <a:ext cx="250755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Gergely </a:t>
            </a:r>
            <a:r>
              <a:rPr lang="hu-HU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Schum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Energiaklub</a:t>
            </a: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4"/>
              </a:rPr>
              <a:t>schum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4"/>
              </a:rPr>
              <a:t>@energiaklub.hu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57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1310964" y="7883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Hungary</a:t>
            </a:r>
            <a:endParaRPr lang="en-US" sz="2000" b="1" dirty="0">
              <a:solidFill>
                <a:srgbClr val="716D6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542CB-A1EA-4550-965E-CFBF14DD1825}"/>
              </a:ext>
            </a:extLst>
          </p:cNvPr>
          <p:cNvSpPr txBox="1"/>
          <p:nvPr/>
        </p:nvSpPr>
        <p:spPr>
          <a:xfrm>
            <a:off x="251520" y="4133038"/>
            <a:ext cx="1792675" cy="140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Bendegúz Pornói,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 student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ELTEUniversity</a:t>
            </a:r>
            <a:r>
              <a:rPr lang="en-U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(biology/geography teacher)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26B5A2-3FDF-4D74-9860-3CDE9E1F4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/>
          <a:stretch/>
        </p:blipFill>
        <p:spPr bwMode="auto">
          <a:xfrm>
            <a:off x="471427" y="785993"/>
            <a:ext cx="747026" cy="519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2EA79AAE-284B-4841-AFAE-47C2E5F0336F}"/>
              </a:ext>
            </a:extLst>
          </p:cNvPr>
          <p:cNvSpPr txBox="1"/>
          <p:nvPr/>
        </p:nvSpPr>
        <p:spPr>
          <a:xfrm>
            <a:off x="2408089" y="4989460"/>
            <a:ext cx="2286374" cy="1184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Csilla Gyökeres,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 student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ELTEUniversity</a:t>
            </a:r>
            <a:r>
              <a:rPr lang="en-U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(biology/geography teacher)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C4510CD7-EF88-4E2D-9917-7E0FD1F7269D}"/>
              </a:ext>
            </a:extLst>
          </p:cNvPr>
          <p:cNvSpPr txBox="1"/>
          <p:nvPr/>
        </p:nvSpPr>
        <p:spPr>
          <a:xfrm>
            <a:off x="4911364" y="3913996"/>
            <a:ext cx="1381539" cy="140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Róbert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Hutyán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Entrepreneur</a:t>
            </a: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sziriusz@gmail.com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30EEFD17-B761-4C7F-92B7-9A226F0D8E3E}"/>
              </a:ext>
            </a:extLst>
          </p:cNvPr>
          <p:cNvSpPr txBox="1"/>
          <p:nvPr/>
        </p:nvSpPr>
        <p:spPr>
          <a:xfrm>
            <a:off x="7097486" y="4853047"/>
            <a:ext cx="2138419" cy="140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Gergely Vass,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Student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BSc,Geography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ELTE University)</a:t>
            </a:r>
            <a:endParaRPr lang="hu-HU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gergovass23@gmail.com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Kép 2" descr="A képen kültéri, fű, fa, személy látható&#10;&#10;Automatikusan generált leírás">
            <a:extLst>
              <a:ext uri="{FF2B5EF4-FFF2-40B4-BE49-F238E27FC236}">
                <a16:creationId xmlns:a16="http://schemas.microsoft.com/office/drawing/2014/main" id="{AAB4D763-EC54-4F97-9D97-F82DE203DB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/>
          <a:stretch/>
        </p:blipFill>
        <p:spPr>
          <a:xfrm>
            <a:off x="2468473" y="3168035"/>
            <a:ext cx="1801712" cy="1821425"/>
          </a:xfrm>
          <a:prstGeom prst="rect">
            <a:avLst/>
          </a:prstGeom>
        </p:spPr>
      </p:pic>
      <p:pic>
        <p:nvPicPr>
          <p:cNvPr id="4" name="Kép 3" descr="A képen égbolt, kültéri, személy, férfi látható&#10;&#10;Automatikusan generált leírás">
            <a:extLst>
              <a:ext uri="{FF2B5EF4-FFF2-40B4-BE49-F238E27FC236}">
                <a16:creationId xmlns:a16="http://schemas.microsoft.com/office/drawing/2014/main" id="{34E7D026-AB68-47BE-8F9A-366BDAC72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" y="2221204"/>
            <a:ext cx="1821425" cy="1821425"/>
          </a:xfrm>
          <a:prstGeom prst="rect">
            <a:avLst/>
          </a:prstGeom>
        </p:spPr>
      </p:pic>
      <p:pic>
        <p:nvPicPr>
          <p:cNvPr id="11" name="Kép 10" descr="A képen személy, férfi, öltöny, ruházat látható&#10;&#10;Automatikusan generált leírás">
            <a:extLst>
              <a:ext uri="{FF2B5EF4-FFF2-40B4-BE49-F238E27FC236}">
                <a16:creationId xmlns:a16="http://schemas.microsoft.com/office/drawing/2014/main" id="{EB666D83-51F7-4BE1-89D6-68FE20E1D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07" y="1897419"/>
            <a:ext cx="1446896" cy="1937656"/>
          </a:xfrm>
          <a:prstGeom prst="rect">
            <a:avLst/>
          </a:prstGeom>
        </p:spPr>
      </p:pic>
      <p:pic>
        <p:nvPicPr>
          <p:cNvPr id="20" name="Kép 19" descr="A képen kültéri, személy, égbolt, hegy látható&#10;&#10;Automatikusan generált leírás">
            <a:extLst>
              <a:ext uri="{FF2B5EF4-FFF2-40B4-BE49-F238E27FC236}">
                <a16:creationId xmlns:a16="http://schemas.microsoft.com/office/drawing/2014/main" id="{154CD3E3-DAEC-4688-B71D-85A8FDC9D3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1"/>
          <a:stretch/>
        </p:blipFill>
        <p:spPr>
          <a:xfrm>
            <a:off x="7057623" y="3089003"/>
            <a:ext cx="1592717" cy="18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1310964" y="7883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Hungary</a:t>
            </a:r>
            <a:endParaRPr lang="en-US" sz="2000" b="1" dirty="0">
              <a:solidFill>
                <a:srgbClr val="716D6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E26B5A2-3FDF-4D74-9860-3CDE9E1F4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/>
          <a:stretch/>
        </p:blipFill>
        <p:spPr bwMode="auto">
          <a:xfrm>
            <a:off x="471427" y="785993"/>
            <a:ext cx="747026" cy="519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2EA79AAE-284B-4841-AFAE-47C2E5F0336F}"/>
              </a:ext>
            </a:extLst>
          </p:cNvPr>
          <p:cNvSpPr txBox="1"/>
          <p:nvPr/>
        </p:nvSpPr>
        <p:spPr>
          <a:xfrm>
            <a:off x="6867510" y="4945920"/>
            <a:ext cx="2286374" cy="1184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Ábel Kovács,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Student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BSc,Geography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ELTE University)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kovacs.abel2001@gmail.com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6" name="Graphic 18" descr="User outline">
            <a:extLst>
              <a:ext uri="{FF2B5EF4-FFF2-40B4-BE49-F238E27FC236}">
                <a16:creationId xmlns:a16="http://schemas.microsoft.com/office/drawing/2014/main" id="{256F6A83-3721-4FCC-934F-04BC5DBC1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0956" y="3413998"/>
            <a:ext cx="1290255" cy="1290255"/>
          </a:xfrm>
          <a:prstGeom prst="rect">
            <a:avLst/>
          </a:prstGeom>
        </p:spPr>
      </p:pic>
      <p:pic>
        <p:nvPicPr>
          <p:cNvPr id="17" name="Graphic 18" descr="User outline">
            <a:extLst>
              <a:ext uri="{FF2B5EF4-FFF2-40B4-BE49-F238E27FC236}">
                <a16:creationId xmlns:a16="http://schemas.microsoft.com/office/drawing/2014/main" id="{969C82EF-F46B-47FC-81BB-C02692823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9040" y="2634037"/>
            <a:ext cx="1290255" cy="1290255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C4510CD7-EF88-4E2D-9917-7E0FD1F7269D}"/>
              </a:ext>
            </a:extLst>
          </p:cNvPr>
          <p:cNvSpPr txBox="1"/>
          <p:nvPr/>
        </p:nvSpPr>
        <p:spPr>
          <a:xfrm>
            <a:off x="4890406" y="3941803"/>
            <a:ext cx="1977104" cy="1184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Tihamér Kovács,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Assistant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 energy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supply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system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operator, 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tihamers@gmail.com</a:t>
            </a:r>
            <a:endParaRPr lang="ca-ES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30EEFD17-B761-4C7F-92B7-9A226F0D8E3E}"/>
              </a:ext>
            </a:extLst>
          </p:cNvPr>
          <p:cNvSpPr txBox="1"/>
          <p:nvPr/>
        </p:nvSpPr>
        <p:spPr>
          <a:xfrm>
            <a:off x="2624845" y="4863343"/>
            <a:ext cx="1977104" cy="140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Erik Suhajda,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Student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(BSc,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Geography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ELTE University) , 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suhierik@gmail.com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Kép 2" descr="A képen személy, fal, férfi, beltéri látható&#10;&#10;Automatikusan generált leírás">
            <a:extLst>
              <a:ext uri="{FF2B5EF4-FFF2-40B4-BE49-F238E27FC236}">
                <a16:creationId xmlns:a16="http://schemas.microsoft.com/office/drawing/2014/main" id="{1FAE45E1-0F72-49A1-89A4-E4D04E8CA1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44" y="2634037"/>
            <a:ext cx="1717519" cy="2147699"/>
          </a:xfrm>
          <a:prstGeom prst="rect">
            <a:avLst/>
          </a:prstGeom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5806751A-5A25-411A-B543-673438BBBF0A}"/>
              </a:ext>
            </a:extLst>
          </p:cNvPr>
          <p:cNvSpPr txBox="1"/>
          <p:nvPr/>
        </p:nvSpPr>
        <p:spPr>
          <a:xfrm>
            <a:off x="157069" y="3980055"/>
            <a:ext cx="2179318" cy="1627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Dr. Zsófia </a:t>
            </a:r>
            <a:r>
              <a:rPr lang="hu-HU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Lennert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en-US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nvironmental</a:t>
            </a:r>
            <a:r>
              <a:rPr lang="en-U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officer at the </a:t>
            </a: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8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</a:t>
            </a:r>
            <a:r>
              <a:rPr lang="en-U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district of Budapest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(Józsefváros)</a:t>
            </a: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zsofia.lennert@gmail.com</a:t>
            </a: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endParaRPr lang="hu-HU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2F168473-7B56-43BB-AA53-9061667BD9E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823" r="22408"/>
          <a:stretch/>
        </p:blipFill>
        <p:spPr>
          <a:xfrm>
            <a:off x="389064" y="1844528"/>
            <a:ext cx="1639103" cy="20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5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1310964" y="7883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Hungary</a:t>
            </a:r>
            <a:endParaRPr lang="en-US" sz="2000" b="1" dirty="0">
              <a:solidFill>
                <a:srgbClr val="716D6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542CB-A1EA-4550-965E-CFBF14DD1825}"/>
              </a:ext>
            </a:extLst>
          </p:cNvPr>
          <p:cNvSpPr txBox="1"/>
          <p:nvPr/>
        </p:nvSpPr>
        <p:spPr>
          <a:xfrm>
            <a:off x="251519" y="4133038"/>
            <a:ext cx="2318559" cy="74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Istvánné Tibor Süveg, 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Entrepreneur</a:t>
            </a: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suvegtiborne@gmail.com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26B5A2-3FDF-4D74-9860-3CDE9E1F4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/>
          <a:stretch/>
        </p:blipFill>
        <p:spPr bwMode="auto">
          <a:xfrm>
            <a:off x="471427" y="785993"/>
            <a:ext cx="747026" cy="519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18" descr="User outline">
            <a:extLst>
              <a:ext uri="{FF2B5EF4-FFF2-40B4-BE49-F238E27FC236}">
                <a16:creationId xmlns:a16="http://schemas.microsoft.com/office/drawing/2014/main" id="{2939E16A-81EE-4CC9-A5F5-EB0308B28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836" y="2548240"/>
            <a:ext cx="1290255" cy="1290255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2EA79AAE-284B-4841-AFAE-47C2E5F0336F}"/>
              </a:ext>
            </a:extLst>
          </p:cNvPr>
          <p:cNvSpPr txBox="1"/>
          <p:nvPr/>
        </p:nvSpPr>
        <p:spPr>
          <a:xfrm>
            <a:off x="2408089" y="4989460"/>
            <a:ext cx="2286374" cy="140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Mónika Hugyecz,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</a:t>
            </a:r>
            <a:r>
              <a:rPr lang="en-US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hief</a:t>
            </a:r>
            <a:r>
              <a:rPr lang="en-U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coordinator at the Directorate-General for Social Opportunities</a:t>
            </a: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hugyecz.moncsi@gmail.com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6" name="Graphic 18" descr="User outline">
            <a:extLst>
              <a:ext uri="{FF2B5EF4-FFF2-40B4-BE49-F238E27FC236}">
                <a16:creationId xmlns:a16="http://schemas.microsoft.com/office/drawing/2014/main" id="{256F6A83-3721-4FCC-934F-04BC5DBC1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0649" y="3584268"/>
            <a:ext cx="1290255" cy="1290255"/>
          </a:xfrm>
          <a:prstGeom prst="rect">
            <a:avLst/>
          </a:prstGeom>
        </p:spPr>
      </p:pic>
      <p:pic>
        <p:nvPicPr>
          <p:cNvPr id="17" name="Graphic 18" descr="User outline">
            <a:extLst>
              <a:ext uri="{FF2B5EF4-FFF2-40B4-BE49-F238E27FC236}">
                <a16:creationId xmlns:a16="http://schemas.microsoft.com/office/drawing/2014/main" id="{969C82EF-F46B-47FC-81BB-C02692823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2502" y="2623741"/>
            <a:ext cx="1290255" cy="1290255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C4510CD7-EF88-4E2D-9917-7E0FD1F7269D}"/>
              </a:ext>
            </a:extLst>
          </p:cNvPr>
          <p:cNvSpPr txBox="1"/>
          <p:nvPr/>
        </p:nvSpPr>
        <p:spPr>
          <a:xfrm>
            <a:off x="4997490" y="3913996"/>
            <a:ext cx="1977104" cy="74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Gabriella Suba, Financial sector, 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g702582316@gmail.com</a:t>
            </a:r>
          </a:p>
        </p:txBody>
      </p:sp>
      <p:pic>
        <p:nvPicPr>
          <p:cNvPr id="14" name="Graphic 18" descr="User outline">
            <a:extLst>
              <a:ext uri="{FF2B5EF4-FFF2-40B4-BE49-F238E27FC236}">
                <a16:creationId xmlns:a16="http://schemas.microsoft.com/office/drawing/2014/main" id="{2937872A-8A8B-4037-B10A-A24C586FA7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5912" y="3487910"/>
            <a:ext cx="1290255" cy="1290255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30EEFD17-B761-4C7F-92B7-9A226F0D8E3E}"/>
              </a:ext>
            </a:extLst>
          </p:cNvPr>
          <p:cNvSpPr txBox="1"/>
          <p:nvPr/>
        </p:nvSpPr>
        <p:spPr>
          <a:xfrm>
            <a:off x="7097486" y="4853047"/>
            <a:ext cx="2138419" cy="96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Zsolt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Szilvási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Energy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Advisor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szilvasi.zsolt@gmail.com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1310964" y="7883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Hungary</a:t>
            </a:r>
            <a:endParaRPr lang="en-US" sz="2000" b="1" dirty="0">
              <a:solidFill>
                <a:srgbClr val="716D6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542CB-A1EA-4550-965E-CFBF14DD1825}"/>
              </a:ext>
            </a:extLst>
          </p:cNvPr>
          <p:cNvSpPr txBox="1"/>
          <p:nvPr/>
        </p:nvSpPr>
        <p:spPr>
          <a:xfrm>
            <a:off x="251520" y="4133038"/>
            <a:ext cx="2056252" cy="74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György Thury, 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gy.thury@gmail.com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26B5A2-3FDF-4D74-9860-3CDE9E1F4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/>
          <a:stretch/>
        </p:blipFill>
        <p:spPr bwMode="auto">
          <a:xfrm>
            <a:off x="471427" y="785993"/>
            <a:ext cx="747026" cy="519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18" descr="User outline">
            <a:extLst>
              <a:ext uri="{FF2B5EF4-FFF2-40B4-BE49-F238E27FC236}">
                <a16:creationId xmlns:a16="http://schemas.microsoft.com/office/drawing/2014/main" id="{2939E16A-81EE-4CC9-A5F5-EB0308B28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836" y="2548240"/>
            <a:ext cx="1290255" cy="1290255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2EA79AAE-284B-4841-AFAE-47C2E5F0336F}"/>
              </a:ext>
            </a:extLst>
          </p:cNvPr>
          <p:cNvSpPr txBox="1"/>
          <p:nvPr/>
        </p:nvSpPr>
        <p:spPr>
          <a:xfrm>
            <a:off x="2408089" y="4989460"/>
            <a:ext cx="2286374" cy="96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Dóra Szász,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Director</a:t>
            </a: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doriszasz@gmail.com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7" name="Graphic 18" descr="User outline">
            <a:extLst>
              <a:ext uri="{FF2B5EF4-FFF2-40B4-BE49-F238E27FC236}">
                <a16:creationId xmlns:a16="http://schemas.microsoft.com/office/drawing/2014/main" id="{969C82EF-F46B-47FC-81BB-C02692823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2502" y="2623741"/>
            <a:ext cx="1290255" cy="1290255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C4510CD7-EF88-4E2D-9917-7E0FD1F7269D}"/>
              </a:ext>
            </a:extLst>
          </p:cNvPr>
          <p:cNvSpPr txBox="1"/>
          <p:nvPr/>
        </p:nvSpPr>
        <p:spPr>
          <a:xfrm>
            <a:off x="4911364" y="3913996"/>
            <a:ext cx="1381539" cy="1184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Anna Mészégető,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meszegetoanna@gmail.com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4" name="Graphic 18" descr="User outline">
            <a:extLst>
              <a:ext uri="{FF2B5EF4-FFF2-40B4-BE49-F238E27FC236}">
                <a16:creationId xmlns:a16="http://schemas.microsoft.com/office/drawing/2014/main" id="{2937872A-8A8B-4037-B10A-A24C586FA7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5912" y="3487910"/>
            <a:ext cx="1290255" cy="1290255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30EEFD17-B761-4C7F-92B7-9A226F0D8E3E}"/>
              </a:ext>
            </a:extLst>
          </p:cNvPr>
          <p:cNvSpPr txBox="1"/>
          <p:nvPr/>
        </p:nvSpPr>
        <p:spPr>
          <a:xfrm>
            <a:off x="7097486" y="4853047"/>
            <a:ext cx="2138419" cy="96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János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Müllek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Facilities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Engineer</a:t>
            </a: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janos.mullek@gmail.com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" name="Graphic 18" descr="User outline">
            <a:extLst>
              <a:ext uri="{FF2B5EF4-FFF2-40B4-BE49-F238E27FC236}">
                <a16:creationId xmlns:a16="http://schemas.microsoft.com/office/drawing/2014/main" id="{288AD57C-70B2-4B8E-8F6D-E1A354CB5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4118" y="3526326"/>
            <a:ext cx="1290255" cy="1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4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1310964" y="7883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Hungary</a:t>
            </a:r>
            <a:endParaRPr lang="en-US" sz="2000" b="1" dirty="0">
              <a:solidFill>
                <a:srgbClr val="716D6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542CB-A1EA-4550-965E-CFBF14DD1825}"/>
              </a:ext>
            </a:extLst>
          </p:cNvPr>
          <p:cNvSpPr txBox="1"/>
          <p:nvPr/>
        </p:nvSpPr>
        <p:spPr>
          <a:xfrm>
            <a:off x="251520" y="4133038"/>
            <a:ext cx="2056252" cy="1627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Martin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Turai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Student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BSc,Geography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hu-HU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</a:t>
            </a: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ELTE University)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turaimartin01@citromail.hu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endParaRPr lang="hu-HU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26B5A2-3FDF-4D74-9860-3CDE9E1F4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/>
          <a:stretch/>
        </p:blipFill>
        <p:spPr bwMode="auto">
          <a:xfrm>
            <a:off x="471427" y="785993"/>
            <a:ext cx="747026" cy="519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18" descr="User outline">
            <a:extLst>
              <a:ext uri="{FF2B5EF4-FFF2-40B4-BE49-F238E27FC236}">
                <a16:creationId xmlns:a16="http://schemas.microsoft.com/office/drawing/2014/main" id="{2939E16A-81EE-4CC9-A5F5-EB0308B28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836" y="2548240"/>
            <a:ext cx="1290255" cy="1290255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4815A3D2-60AA-4E01-99E9-BC6865BA2A1A}"/>
              </a:ext>
            </a:extLst>
          </p:cNvPr>
          <p:cNvSpPr txBox="1"/>
          <p:nvPr/>
        </p:nvSpPr>
        <p:spPr>
          <a:xfrm>
            <a:off x="2417776" y="4862381"/>
            <a:ext cx="2318559" cy="74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hu-HU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Kinga Kalocsai, </a:t>
            </a:r>
          </a:p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Architectural engineer</a:t>
            </a:r>
            <a:r>
              <a:rPr lang="hu-HU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kalocsaikinga@hotmail.com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3" name="Graphic 18" descr="User outline">
            <a:extLst>
              <a:ext uri="{FF2B5EF4-FFF2-40B4-BE49-F238E27FC236}">
                <a16:creationId xmlns:a16="http://schemas.microsoft.com/office/drawing/2014/main" id="{2EB349CC-8867-4F06-9C8E-EEB5A263B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2093" y="3277583"/>
            <a:ext cx="1290255" cy="1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8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OR Template for Kick-Off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1245052EEC847B9BE00ED3580125A" ma:contentTypeVersion="11" ma:contentTypeDescription="Create a new document." ma:contentTypeScope="" ma:versionID="0f107896bd167a3b6320c882d2cb967a">
  <xsd:schema xmlns:xsd="http://www.w3.org/2001/XMLSchema" xmlns:xs="http://www.w3.org/2001/XMLSchema" xmlns:p="http://schemas.microsoft.com/office/2006/metadata/properties" xmlns:ns2="aaae4892-7bcc-497b-98fe-3b5f8ef7108b" targetNamespace="http://schemas.microsoft.com/office/2006/metadata/properties" ma:root="true" ma:fieldsID="1b62c853165b6eddbade5a942f44e531" ns2:_="">
    <xsd:import namespace="aaae4892-7bcc-497b-98fe-3b5f8ef710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e4892-7bcc-497b-98fe-3b5f8ef71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6AC7B5-3341-4F28-ABA1-7A3F2FCD62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D2BCC2-AB0A-4BDE-9A45-F7D66EE27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e4892-7bcc-497b-98fe-3b5f8ef71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4E2585-40DD-4823-BF8F-39B7EBEBEA42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aaae4892-7bcc-497b-98fe-3b5f8ef7108b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POWERPOOR Template for Kick-Off Meeting</Template>
  <TotalTime>4734</TotalTime>
  <Words>418</Words>
  <Application>Microsoft Office PowerPoint</Application>
  <PresentationFormat>Diavetítés a képernyőre (4:3 oldalarány)</PresentationFormat>
  <Paragraphs>83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Noto Sans</vt:lpstr>
      <vt:lpstr>Segoe UI</vt:lpstr>
      <vt:lpstr>Segoe UI Semilight</vt:lpstr>
      <vt:lpstr>POWERPOOR Template for Kick-Off Meeting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INZEB</dc:creator>
  <cp:lastModifiedBy>Csaba Csontos</cp:lastModifiedBy>
  <cp:revision>41</cp:revision>
  <dcterms:created xsi:type="dcterms:W3CDTF">2020-09-13T20:46:03Z</dcterms:created>
  <dcterms:modified xsi:type="dcterms:W3CDTF">2022-01-21T15:31:02Z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0x0101000011245052EEC847B9BE00ED3580125A</vt:lpwstr>
  </property>
</Properties>
</file>